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76" r:id="rId7"/>
    <p:sldId id="258" r:id="rId8"/>
    <p:sldId id="260" r:id="rId9"/>
    <p:sldId id="261" r:id="rId10"/>
    <p:sldId id="262" r:id="rId11"/>
    <p:sldId id="277" r:id="rId12"/>
    <p:sldId id="264" r:id="rId13"/>
    <p:sldId id="274" r:id="rId14"/>
    <p:sldId id="278" r:id="rId15"/>
    <p:sldId id="275" r:id="rId16"/>
    <p:sldId id="279" r:id="rId17"/>
    <p:sldId id="265" r:id="rId18"/>
    <p:sldId id="282" r:id="rId19"/>
    <p:sldId id="281" r:id="rId20"/>
    <p:sldId id="283" r:id="rId21"/>
    <p:sldId id="284" r:id="rId22"/>
    <p:sldId id="285" r:id="rId23"/>
    <p:sldId id="286" r:id="rId24"/>
    <p:sldId id="287" r:id="rId25"/>
    <p:sldId id="266" r:id="rId26"/>
    <p:sldId id="267" r:id="rId27"/>
    <p:sldId id="288" r:id="rId28"/>
    <p:sldId id="268" r:id="rId29"/>
    <p:sldId id="289" r:id="rId30"/>
    <p:sldId id="269" r:id="rId31"/>
    <p:sldId id="271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057FE6-F667-519F-CC04-8BBD4E270F94}" v="171" dt="2023-01-16T07:13:34.021"/>
    <p1510:client id="{D66DC4F2-386A-43C5-8C09-743648FB93EB}" v="1961" dt="2023-01-16T07:19:57.8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õ Anh Kiệt" userId="fc9619c9-4c15-43eb-900b-fdf710e1cc33" providerId="ADAL" clId="{D66DC4F2-386A-43C5-8C09-743648FB93EB}"/>
    <pc:docChg chg="undo custSel addSld delSld modSld sldOrd">
      <pc:chgData name="Võ Anh Kiệt" userId="fc9619c9-4c15-43eb-900b-fdf710e1cc33" providerId="ADAL" clId="{D66DC4F2-386A-43C5-8C09-743648FB93EB}" dt="2023-01-16T07:19:57.865" v="1908" actId="14100"/>
      <pc:docMkLst>
        <pc:docMk/>
      </pc:docMkLst>
      <pc:sldChg chg="modSp mod">
        <pc:chgData name="Võ Anh Kiệt" userId="fc9619c9-4c15-43eb-900b-fdf710e1cc33" providerId="ADAL" clId="{D66DC4F2-386A-43C5-8C09-743648FB93EB}" dt="2023-01-16T06:25:26.597" v="18" actId="20577"/>
        <pc:sldMkLst>
          <pc:docMk/>
          <pc:sldMk cId="315534474" sldId="256"/>
        </pc:sldMkLst>
        <pc:spChg chg="mod">
          <ac:chgData name="Võ Anh Kiệt" userId="fc9619c9-4c15-43eb-900b-fdf710e1cc33" providerId="ADAL" clId="{D66DC4F2-386A-43C5-8C09-743648FB93EB}" dt="2023-01-16T06:25:26.597" v="18" actId="20577"/>
          <ac:spMkLst>
            <pc:docMk/>
            <pc:sldMk cId="315534474" sldId="256"/>
            <ac:spMk id="2" creationId="{C349D2C6-0474-437E-FA42-F87E7125DBFD}"/>
          </ac:spMkLst>
        </pc:spChg>
      </pc:sldChg>
      <pc:sldChg chg="addSp delSp modSp mod">
        <pc:chgData name="Võ Anh Kiệt" userId="fc9619c9-4c15-43eb-900b-fdf710e1cc33" providerId="ADAL" clId="{D66DC4F2-386A-43C5-8C09-743648FB93EB}" dt="2023-01-16T06:55:14.502" v="1106" actId="6549"/>
        <pc:sldMkLst>
          <pc:docMk/>
          <pc:sldMk cId="253443354" sldId="258"/>
        </pc:sldMkLst>
        <pc:spChg chg="mod">
          <ac:chgData name="Võ Anh Kiệt" userId="fc9619c9-4c15-43eb-900b-fdf710e1cc33" providerId="ADAL" clId="{D66DC4F2-386A-43C5-8C09-743648FB93EB}" dt="2023-01-16T06:55:14.502" v="1106" actId="6549"/>
          <ac:spMkLst>
            <pc:docMk/>
            <pc:sldMk cId="253443354" sldId="258"/>
            <ac:spMk id="2" creationId="{DC93BCB4-F196-09C0-371C-E2AEF9BE2DFE}"/>
          </ac:spMkLst>
        </pc:spChg>
        <pc:spChg chg="mod">
          <ac:chgData name="Võ Anh Kiệt" userId="fc9619c9-4c15-43eb-900b-fdf710e1cc33" providerId="ADAL" clId="{D66DC4F2-386A-43C5-8C09-743648FB93EB}" dt="2023-01-16T06:36:13.728" v="135" actId="20577"/>
          <ac:spMkLst>
            <pc:docMk/>
            <pc:sldMk cId="253443354" sldId="258"/>
            <ac:spMk id="3" creationId="{61398705-5BDC-9E1B-653E-3A9B517DA7ED}"/>
          </ac:spMkLst>
        </pc:spChg>
        <pc:spChg chg="add del mod">
          <ac:chgData name="Võ Anh Kiệt" userId="fc9619c9-4c15-43eb-900b-fdf710e1cc33" providerId="ADAL" clId="{D66DC4F2-386A-43C5-8C09-743648FB93EB}" dt="2023-01-16T06:28:37.956" v="66" actId="22"/>
          <ac:spMkLst>
            <pc:docMk/>
            <pc:sldMk cId="253443354" sldId="258"/>
            <ac:spMk id="5" creationId="{CA0B706C-A1EC-DA33-3FD7-3D5A54059A81}"/>
          </ac:spMkLst>
        </pc:spChg>
        <pc:spChg chg="add del mod">
          <ac:chgData name="Võ Anh Kiệt" userId="fc9619c9-4c15-43eb-900b-fdf710e1cc33" providerId="ADAL" clId="{D66DC4F2-386A-43C5-8C09-743648FB93EB}" dt="2023-01-16T06:37:49.068" v="250" actId="478"/>
          <ac:spMkLst>
            <pc:docMk/>
            <pc:sldMk cId="253443354" sldId="258"/>
            <ac:spMk id="8" creationId="{6FDB78DC-A9B6-B77E-BF41-66BCB65B3F6C}"/>
          </ac:spMkLst>
        </pc:spChg>
        <pc:picChg chg="add mod">
          <ac:chgData name="Võ Anh Kiệt" userId="fc9619c9-4c15-43eb-900b-fdf710e1cc33" providerId="ADAL" clId="{D66DC4F2-386A-43C5-8C09-743648FB93EB}" dt="2023-01-16T06:37:59.838" v="254" actId="1076"/>
          <ac:picMkLst>
            <pc:docMk/>
            <pc:sldMk cId="253443354" sldId="258"/>
            <ac:picMk id="6" creationId="{F4EA016E-F497-5C92-DB17-0738AF6F8F74}"/>
          </ac:picMkLst>
        </pc:picChg>
      </pc:sldChg>
      <pc:sldChg chg="addSp modSp add del mod ord">
        <pc:chgData name="Võ Anh Kiệt" userId="fc9619c9-4c15-43eb-900b-fdf710e1cc33" providerId="ADAL" clId="{D66DC4F2-386A-43C5-8C09-743648FB93EB}" dt="2023-01-16T06:34:38.492" v="120" actId="47"/>
        <pc:sldMkLst>
          <pc:docMk/>
          <pc:sldMk cId="3793694850" sldId="259"/>
        </pc:sldMkLst>
        <pc:spChg chg="mod">
          <ac:chgData name="Võ Anh Kiệt" userId="fc9619c9-4c15-43eb-900b-fdf710e1cc33" providerId="ADAL" clId="{D66DC4F2-386A-43C5-8C09-743648FB93EB}" dt="2023-01-16T06:33:36.673" v="107" actId="5793"/>
          <ac:spMkLst>
            <pc:docMk/>
            <pc:sldMk cId="3793694850" sldId="259"/>
            <ac:spMk id="3" creationId="{61398705-5BDC-9E1B-653E-3A9B517DA7ED}"/>
          </ac:spMkLst>
        </pc:spChg>
        <pc:picChg chg="add mod">
          <ac:chgData name="Võ Anh Kiệt" userId="fc9619c9-4c15-43eb-900b-fdf710e1cc33" providerId="ADAL" clId="{D66DC4F2-386A-43C5-8C09-743648FB93EB}" dt="2023-01-16T06:34:04.998" v="111" actId="1076"/>
          <ac:picMkLst>
            <pc:docMk/>
            <pc:sldMk cId="3793694850" sldId="259"/>
            <ac:picMk id="4" creationId="{510B40AF-5027-A291-E8D4-04E892BBB819}"/>
          </ac:picMkLst>
        </pc:picChg>
      </pc:sldChg>
      <pc:sldChg chg="del">
        <pc:chgData name="Võ Anh Kiệt" userId="fc9619c9-4c15-43eb-900b-fdf710e1cc33" providerId="ADAL" clId="{D66DC4F2-386A-43C5-8C09-743648FB93EB}" dt="2023-01-16T06:23:38.097" v="0" actId="47"/>
        <pc:sldMkLst>
          <pc:docMk/>
          <pc:sldMk cId="3845969826" sldId="259"/>
        </pc:sldMkLst>
      </pc:sldChg>
      <pc:sldChg chg="modSp add mod">
        <pc:chgData name="Võ Anh Kiệt" userId="fc9619c9-4c15-43eb-900b-fdf710e1cc33" providerId="ADAL" clId="{D66DC4F2-386A-43C5-8C09-743648FB93EB}" dt="2023-01-16T06:56:50.276" v="1157" actId="20577"/>
        <pc:sldMkLst>
          <pc:docMk/>
          <pc:sldMk cId="2561821017" sldId="260"/>
        </pc:sldMkLst>
        <pc:spChg chg="mod">
          <ac:chgData name="Võ Anh Kiệt" userId="fc9619c9-4c15-43eb-900b-fdf710e1cc33" providerId="ADAL" clId="{D66DC4F2-386A-43C5-8C09-743648FB93EB}" dt="2023-01-16T06:56:50.276" v="1157" actId="20577"/>
          <ac:spMkLst>
            <pc:docMk/>
            <pc:sldMk cId="2561821017" sldId="260"/>
            <ac:spMk id="2" creationId="{DC93BCB4-F196-09C0-371C-E2AEF9BE2DFE}"/>
          </ac:spMkLst>
        </pc:spChg>
        <pc:spChg chg="mod">
          <ac:chgData name="Võ Anh Kiệt" userId="fc9619c9-4c15-43eb-900b-fdf710e1cc33" providerId="ADAL" clId="{D66DC4F2-386A-43C5-8C09-743648FB93EB}" dt="2023-01-16T06:39:53.398" v="492"/>
          <ac:spMkLst>
            <pc:docMk/>
            <pc:sldMk cId="2561821017" sldId="260"/>
            <ac:spMk id="3" creationId="{61398705-5BDC-9E1B-653E-3A9B517DA7ED}"/>
          </ac:spMkLst>
        </pc:spChg>
      </pc:sldChg>
      <pc:sldChg chg="addSp modSp add del mod">
        <pc:chgData name="Võ Anh Kiệt" userId="fc9619c9-4c15-43eb-900b-fdf710e1cc33" providerId="ADAL" clId="{D66DC4F2-386A-43C5-8C09-743648FB93EB}" dt="2023-01-16T06:56:55.486" v="1158" actId="20577"/>
        <pc:sldMkLst>
          <pc:docMk/>
          <pc:sldMk cId="3283529208" sldId="261"/>
        </pc:sldMkLst>
        <pc:spChg chg="mod">
          <ac:chgData name="Võ Anh Kiệt" userId="fc9619c9-4c15-43eb-900b-fdf710e1cc33" providerId="ADAL" clId="{D66DC4F2-386A-43C5-8C09-743648FB93EB}" dt="2023-01-16T06:56:55.486" v="1158" actId="20577"/>
          <ac:spMkLst>
            <pc:docMk/>
            <pc:sldMk cId="3283529208" sldId="261"/>
            <ac:spMk id="2" creationId="{DC93BCB4-F196-09C0-371C-E2AEF9BE2DFE}"/>
          </ac:spMkLst>
        </pc:spChg>
        <pc:spChg chg="mod">
          <ac:chgData name="Võ Anh Kiệt" userId="fc9619c9-4c15-43eb-900b-fdf710e1cc33" providerId="ADAL" clId="{D66DC4F2-386A-43C5-8C09-743648FB93EB}" dt="2023-01-16T06:41:24.864" v="550" actId="14100"/>
          <ac:spMkLst>
            <pc:docMk/>
            <pc:sldMk cId="3283529208" sldId="261"/>
            <ac:spMk id="3" creationId="{61398705-5BDC-9E1B-653E-3A9B517DA7ED}"/>
          </ac:spMkLst>
        </pc:spChg>
        <pc:picChg chg="add mod">
          <ac:chgData name="Võ Anh Kiệt" userId="fc9619c9-4c15-43eb-900b-fdf710e1cc33" providerId="ADAL" clId="{D66DC4F2-386A-43C5-8C09-743648FB93EB}" dt="2023-01-16T06:43:10.384" v="638" actId="14100"/>
          <ac:picMkLst>
            <pc:docMk/>
            <pc:sldMk cId="3283529208" sldId="261"/>
            <ac:picMk id="4" creationId="{5748FE09-5482-4850-958D-F1881CD0127B}"/>
          </ac:picMkLst>
        </pc:picChg>
        <pc:picChg chg="add mod">
          <ac:chgData name="Võ Anh Kiệt" userId="fc9619c9-4c15-43eb-900b-fdf710e1cc33" providerId="ADAL" clId="{D66DC4F2-386A-43C5-8C09-743648FB93EB}" dt="2023-01-16T06:43:20.395" v="641" actId="14100"/>
          <ac:picMkLst>
            <pc:docMk/>
            <pc:sldMk cId="3283529208" sldId="261"/>
            <ac:picMk id="5" creationId="{987F764F-26B2-A166-7D50-98408524B40B}"/>
          </ac:picMkLst>
        </pc:picChg>
      </pc:sldChg>
      <pc:sldChg chg="addSp delSp modSp add mod ord">
        <pc:chgData name="Võ Anh Kiệt" userId="fc9619c9-4c15-43eb-900b-fdf710e1cc33" providerId="ADAL" clId="{D66DC4F2-386A-43C5-8C09-743648FB93EB}" dt="2023-01-16T06:56:59.655" v="1159" actId="20577"/>
        <pc:sldMkLst>
          <pc:docMk/>
          <pc:sldMk cId="1422185622" sldId="262"/>
        </pc:sldMkLst>
        <pc:spChg chg="mod">
          <ac:chgData name="Võ Anh Kiệt" userId="fc9619c9-4c15-43eb-900b-fdf710e1cc33" providerId="ADAL" clId="{D66DC4F2-386A-43C5-8C09-743648FB93EB}" dt="2023-01-16T06:56:59.655" v="1159" actId="20577"/>
          <ac:spMkLst>
            <pc:docMk/>
            <pc:sldMk cId="1422185622" sldId="262"/>
            <ac:spMk id="2" creationId="{DC93BCB4-F196-09C0-371C-E2AEF9BE2DFE}"/>
          </ac:spMkLst>
        </pc:spChg>
        <pc:spChg chg="del mod">
          <ac:chgData name="Võ Anh Kiệt" userId="fc9619c9-4c15-43eb-900b-fdf710e1cc33" providerId="ADAL" clId="{D66DC4F2-386A-43C5-8C09-743648FB93EB}" dt="2023-01-16T06:44:23.184" v="749" actId="478"/>
          <ac:spMkLst>
            <pc:docMk/>
            <pc:sldMk cId="1422185622" sldId="262"/>
            <ac:spMk id="3" creationId="{61398705-5BDC-9E1B-653E-3A9B517DA7ED}"/>
          </ac:spMkLst>
        </pc:spChg>
        <pc:spChg chg="add mod">
          <ac:chgData name="Võ Anh Kiệt" userId="fc9619c9-4c15-43eb-900b-fdf710e1cc33" providerId="ADAL" clId="{D66DC4F2-386A-43C5-8C09-743648FB93EB}" dt="2023-01-16T06:46:17.141" v="836" actId="123"/>
          <ac:spMkLst>
            <pc:docMk/>
            <pc:sldMk cId="1422185622" sldId="262"/>
            <ac:spMk id="4" creationId="{4CEFC02E-5B6B-6762-733D-60F168078877}"/>
          </ac:spMkLst>
        </pc:spChg>
      </pc:sldChg>
      <pc:sldChg chg="add del">
        <pc:chgData name="Võ Anh Kiệt" userId="fc9619c9-4c15-43eb-900b-fdf710e1cc33" providerId="ADAL" clId="{D66DC4F2-386A-43C5-8C09-743648FB93EB}" dt="2023-01-16T06:41:28.817" v="551" actId="47"/>
        <pc:sldMkLst>
          <pc:docMk/>
          <pc:sldMk cId="4242714839" sldId="262"/>
        </pc:sldMkLst>
      </pc:sldChg>
      <pc:sldChg chg="modSp add del mod">
        <pc:chgData name="Võ Anh Kiệt" userId="fc9619c9-4c15-43eb-900b-fdf710e1cc33" providerId="ADAL" clId="{D66DC4F2-386A-43C5-8C09-743648FB93EB}" dt="2023-01-16T06:53:50.822" v="1093" actId="47"/>
        <pc:sldMkLst>
          <pc:docMk/>
          <pc:sldMk cId="72385481" sldId="263"/>
        </pc:sldMkLst>
        <pc:spChg chg="mod">
          <ac:chgData name="Võ Anh Kiệt" userId="fc9619c9-4c15-43eb-900b-fdf710e1cc33" providerId="ADAL" clId="{D66DC4F2-386A-43C5-8C09-743648FB93EB}" dt="2023-01-16T06:47:00.599" v="879" actId="20577"/>
          <ac:spMkLst>
            <pc:docMk/>
            <pc:sldMk cId="72385481" sldId="263"/>
            <ac:spMk id="2" creationId="{DC93BCB4-F196-09C0-371C-E2AEF9BE2DFE}"/>
          </ac:spMkLst>
        </pc:spChg>
      </pc:sldChg>
      <pc:sldChg chg="add del">
        <pc:chgData name="Võ Anh Kiệt" userId="fc9619c9-4c15-43eb-900b-fdf710e1cc33" providerId="ADAL" clId="{D66DC4F2-386A-43C5-8C09-743648FB93EB}" dt="2023-01-16T06:41:29.045" v="552" actId="47"/>
        <pc:sldMkLst>
          <pc:docMk/>
          <pc:sldMk cId="240018413" sldId="263"/>
        </pc:sldMkLst>
      </pc:sldChg>
      <pc:sldChg chg="add del">
        <pc:chgData name="Võ Anh Kiệt" userId="fc9619c9-4c15-43eb-900b-fdf710e1cc33" providerId="ADAL" clId="{D66DC4F2-386A-43C5-8C09-743648FB93EB}" dt="2023-01-16T06:44:36.249" v="804" actId="47"/>
        <pc:sldMkLst>
          <pc:docMk/>
          <pc:sldMk cId="3124602755" sldId="263"/>
        </pc:sldMkLst>
      </pc:sldChg>
      <pc:sldChg chg="add del">
        <pc:chgData name="Võ Anh Kiệt" userId="fc9619c9-4c15-43eb-900b-fdf710e1cc33" providerId="ADAL" clId="{D66DC4F2-386A-43C5-8C09-743648FB93EB}" dt="2023-01-16T06:41:29.280" v="553" actId="47"/>
        <pc:sldMkLst>
          <pc:docMk/>
          <pc:sldMk cId="1651390209" sldId="264"/>
        </pc:sldMkLst>
      </pc:sldChg>
      <pc:sldChg chg="addSp modSp add mod">
        <pc:chgData name="Võ Anh Kiệt" userId="fc9619c9-4c15-43eb-900b-fdf710e1cc33" providerId="ADAL" clId="{D66DC4F2-386A-43C5-8C09-743648FB93EB}" dt="2023-01-16T06:57:03.038" v="1160" actId="20577"/>
        <pc:sldMkLst>
          <pc:docMk/>
          <pc:sldMk cId="1738400283" sldId="264"/>
        </pc:sldMkLst>
        <pc:spChg chg="mod">
          <ac:chgData name="Võ Anh Kiệt" userId="fc9619c9-4c15-43eb-900b-fdf710e1cc33" providerId="ADAL" clId="{D66DC4F2-386A-43C5-8C09-743648FB93EB}" dt="2023-01-16T06:57:03.038" v="1160" actId="20577"/>
          <ac:spMkLst>
            <pc:docMk/>
            <pc:sldMk cId="1738400283" sldId="264"/>
            <ac:spMk id="2" creationId="{DC93BCB4-F196-09C0-371C-E2AEF9BE2DFE}"/>
          </ac:spMkLst>
        </pc:spChg>
        <pc:spChg chg="mod">
          <ac:chgData name="Võ Anh Kiệt" userId="fc9619c9-4c15-43eb-900b-fdf710e1cc33" providerId="ADAL" clId="{D66DC4F2-386A-43C5-8C09-743648FB93EB}" dt="2023-01-16T06:48:38.077" v="964" actId="20577"/>
          <ac:spMkLst>
            <pc:docMk/>
            <pc:sldMk cId="1738400283" sldId="264"/>
            <ac:spMk id="4" creationId="{4CEFC02E-5B6B-6762-733D-60F168078877}"/>
          </ac:spMkLst>
        </pc:spChg>
        <pc:picChg chg="add mod">
          <ac:chgData name="Võ Anh Kiệt" userId="fc9619c9-4c15-43eb-900b-fdf710e1cc33" providerId="ADAL" clId="{D66DC4F2-386A-43C5-8C09-743648FB93EB}" dt="2023-01-16T06:48:56.348" v="966" actId="1076"/>
          <ac:picMkLst>
            <pc:docMk/>
            <pc:sldMk cId="1738400283" sldId="264"/>
            <ac:picMk id="3" creationId="{0812D2C1-6B2B-4022-0148-FC4DE67CBD8D}"/>
          </ac:picMkLst>
        </pc:picChg>
      </pc:sldChg>
      <pc:sldChg chg="add del">
        <pc:chgData name="Võ Anh Kiệt" userId="fc9619c9-4c15-43eb-900b-fdf710e1cc33" providerId="ADAL" clId="{D66DC4F2-386A-43C5-8C09-743648FB93EB}" dt="2023-01-16T06:44:36.506" v="805" actId="47"/>
        <pc:sldMkLst>
          <pc:docMk/>
          <pc:sldMk cId="3868713599" sldId="264"/>
        </pc:sldMkLst>
      </pc:sldChg>
      <pc:sldChg chg="add del">
        <pc:chgData name="Võ Anh Kiệt" userId="fc9619c9-4c15-43eb-900b-fdf710e1cc33" providerId="ADAL" clId="{D66DC4F2-386A-43C5-8C09-743648FB93EB}" dt="2023-01-16T06:41:29.429" v="554" actId="47"/>
        <pc:sldMkLst>
          <pc:docMk/>
          <pc:sldMk cId="1216940277" sldId="265"/>
        </pc:sldMkLst>
      </pc:sldChg>
      <pc:sldChg chg="add del">
        <pc:chgData name="Võ Anh Kiệt" userId="fc9619c9-4c15-43eb-900b-fdf710e1cc33" providerId="ADAL" clId="{D66DC4F2-386A-43C5-8C09-743648FB93EB}" dt="2023-01-16T06:44:36.581" v="806" actId="47"/>
        <pc:sldMkLst>
          <pc:docMk/>
          <pc:sldMk cId="2290720837" sldId="265"/>
        </pc:sldMkLst>
      </pc:sldChg>
      <pc:sldChg chg="addSp modSp add mod ord">
        <pc:chgData name="Võ Anh Kiệt" userId="fc9619c9-4c15-43eb-900b-fdf710e1cc33" providerId="ADAL" clId="{D66DC4F2-386A-43C5-8C09-743648FB93EB}" dt="2023-01-16T07:05:18.629" v="1275" actId="1076"/>
        <pc:sldMkLst>
          <pc:docMk/>
          <pc:sldMk cId="2342703356" sldId="265"/>
        </pc:sldMkLst>
        <pc:spChg chg="mod">
          <ac:chgData name="Võ Anh Kiệt" userId="fc9619c9-4c15-43eb-900b-fdf710e1cc33" providerId="ADAL" clId="{D66DC4F2-386A-43C5-8C09-743648FB93EB}" dt="2023-01-16T07:03:57.361" v="1249" actId="20577"/>
          <ac:spMkLst>
            <pc:docMk/>
            <pc:sldMk cId="2342703356" sldId="265"/>
            <ac:spMk id="2" creationId="{DC93BCB4-F196-09C0-371C-E2AEF9BE2DFE}"/>
          </ac:spMkLst>
        </pc:spChg>
        <pc:spChg chg="mod">
          <ac:chgData name="Võ Anh Kiệt" userId="fc9619c9-4c15-43eb-900b-fdf710e1cc33" providerId="ADAL" clId="{D66DC4F2-386A-43C5-8C09-743648FB93EB}" dt="2023-01-16T07:03:29.791" v="1210" actId="20577"/>
          <ac:spMkLst>
            <pc:docMk/>
            <pc:sldMk cId="2342703356" sldId="265"/>
            <ac:spMk id="4" creationId="{4CEFC02E-5B6B-6762-733D-60F168078877}"/>
          </ac:spMkLst>
        </pc:spChg>
        <pc:picChg chg="add mod">
          <ac:chgData name="Võ Anh Kiệt" userId="fc9619c9-4c15-43eb-900b-fdf710e1cc33" providerId="ADAL" clId="{D66DC4F2-386A-43C5-8C09-743648FB93EB}" dt="2023-01-16T07:05:18.629" v="1275" actId="1076"/>
          <ac:picMkLst>
            <pc:docMk/>
            <pc:sldMk cId="2342703356" sldId="265"/>
            <ac:picMk id="3" creationId="{58D240CB-0CD1-6377-4E0A-2B6CF05F010E}"/>
          </ac:picMkLst>
        </pc:picChg>
      </pc:sldChg>
      <pc:sldChg chg="add del">
        <pc:chgData name="Võ Anh Kiệt" userId="fc9619c9-4c15-43eb-900b-fdf710e1cc33" providerId="ADAL" clId="{D66DC4F2-386A-43C5-8C09-743648FB93EB}" dt="2023-01-16T06:44:36.775" v="807" actId="47"/>
        <pc:sldMkLst>
          <pc:docMk/>
          <pc:sldMk cId="14720791" sldId="266"/>
        </pc:sldMkLst>
      </pc:sldChg>
      <pc:sldChg chg="add del">
        <pc:chgData name="Võ Anh Kiệt" userId="fc9619c9-4c15-43eb-900b-fdf710e1cc33" providerId="ADAL" clId="{D66DC4F2-386A-43C5-8C09-743648FB93EB}" dt="2023-01-16T06:41:29.595" v="555" actId="47"/>
        <pc:sldMkLst>
          <pc:docMk/>
          <pc:sldMk cId="1216214918" sldId="266"/>
        </pc:sldMkLst>
      </pc:sldChg>
      <pc:sldChg chg="modSp add mod">
        <pc:chgData name="Võ Anh Kiệt" userId="fc9619c9-4c15-43eb-900b-fdf710e1cc33" providerId="ADAL" clId="{D66DC4F2-386A-43C5-8C09-743648FB93EB}" dt="2023-01-16T07:17:37.362" v="1782" actId="123"/>
        <pc:sldMkLst>
          <pc:docMk/>
          <pc:sldMk cId="4260862683" sldId="266"/>
        </pc:sldMkLst>
        <pc:spChg chg="mod">
          <ac:chgData name="Võ Anh Kiệt" userId="fc9619c9-4c15-43eb-900b-fdf710e1cc33" providerId="ADAL" clId="{D66DC4F2-386A-43C5-8C09-743648FB93EB}" dt="2023-01-16T07:17:37.362" v="1782" actId="123"/>
          <ac:spMkLst>
            <pc:docMk/>
            <pc:sldMk cId="4260862683" sldId="266"/>
            <ac:spMk id="4" creationId="{4CEFC02E-5B6B-6762-733D-60F168078877}"/>
          </ac:spMkLst>
        </pc:spChg>
      </pc:sldChg>
      <pc:sldChg chg="add del">
        <pc:chgData name="Võ Anh Kiệt" userId="fc9619c9-4c15-43eb-900b-fdf710e1cc33" providerId="ADAL" clId="{D66DC4F2-386A-43C5-8C09-743648FB93EB}" dt="2023-01-16T06:44:37.143" v="808" actId="47"/>
        <pc:sldMkLst>
          <pc:docMk/>
          <pc:sldMk cId="901184449" sldId="267"/>
        </pc:sldMkLst>
      </pc:sldChg>
      <pc:sldChg chg="add del">
        <pc:chgData name="Võ Anh Kiệt" userId="fc9619c9-4c15-43eb-900b-fdf710e1cc33" providerId="ADAL" clId="{D66DC4F2-386A-43C5-8C09-743648FB93EB}" dt="2023-01-16T06:41:29.761" v="556" actId="47"/>
        <pc:sldMkLst>
          <pc:docMk/>
          <pc:sldMk cId="1497105818" sldId="267"/>
        </pc:sldMkLst>
      </pc:sldChg>
      <pc:sldChg chg="add">
        <pc:chgData name="Võ Anh Kiệt" userId="fc9619c9-4c15-43eb-900b-fdf710e1cc33" providerId="ADAL" clId="{D66DC4F2-386A-43C5-8C09-743648FB93EB}" dt="2023-01-16T06:44:41.153" v="813"/>
        <pc:sldMkLst>
          <pc:docMk/>
          <pc:sldMk cId="3206943282" sldId="267"/>
        </pc:sldMkLst>
      </pc:sldChg>
      <pc:sldChg chg="addSp delSp modSp add mod">
        <pc:chgData name="Võ Anh Kiệt" userId="fc9619c9-4c15-43eb-900b-fdf710e1cc33" providerId="ADAL" clId="{D66DC4F2-386A-43C5-8C09-743648FB93EB}" dt="2023-01-16T07:12:50.397" v="1510" actId="1076"/>
        <pc:sldMkLst>
          <pc:docMk/>
          <pc:sldMk cId="2304836899" sldId="268"/>
        </pc:sldMkLst>
        <pc:spChg chg="mod">
          <ac:chgData name="Võ Anh Kiệt" userId="fc9619c9-4c15-43eb-900b-fdf710e1cc33" providerId="ADAL" clId="{D66DC4F2-386A-43C5-8C09-743648FB93EB}" dt="2023-01-16T07:11:52.629" v="1389" actId="20577"/>
          <ac:spMkLst>
            <pc:docMk/>
            <pc:sldMk cId="2304836899" sldId="268"/>
            <ac:spMk id="2" creationId="{DC93BCB4-F196-09C0-371C-E2AEF9BE2DFE}"/>
          </ac:spMkLst>
        </pc:spChg>
        <pc:spChg chg="del mod">
          <ac:chgData name="Võ Anh Kiệt" userId="fc9619c9-4c15-43eb-900b-fdf710e1cc33" providerId="ADAL" clId="{D66DC4F2-386A-43C5-8C09-743648FB93EB}" dt="2023-01-16T07:12:03.143" v="1391" actId="478"/>
          <ac:spMkLst>
            <pc:docMk/>
            <pc:sldMk cId="2304836899" sldId="268"/>
            <ac:spMk id="4" creationId="{4CEFC02E-5B6B-6762-733D-60F168078877}"/>
          </ac:spMkLst>
        </pc:spChg>
        <pc:spChg chg="add mod">
          <ac:chgData name="Võ Anh Kiệt" userId="fc9619c9-4c15-43eb-900b-fdf710e1cc33" providerId="ADAL" clId="{D66DC4F2-386A-43C5-8C09-743648FB93EB}" dt="2023-01-16T07:12:41.631" v="1507" actId="20577"/>
          <ac:spMkLst>
            <pc:docMk/>
            <pc:sldMk cId="2304836899" sldId="268"/>
            <ac:spMk id="5" creationId="{7D2CFDB2-753B-B41B-FA41-388ED7E22D72}"/>
          </ac:spMkLst>
        </pc:spChg>
        <pc:picChg chg="add del mod">
          <ac:chgData name="Võ Anh Kiệt" userId="fc9619c9-4c15-43eb-900b-fdf710e1cc33" providerId="ADAL" clId="{D66DC4F2-386A-43C5-8C09-743648FB93EB}" dt="2023-01-16T07:12:50.397" v="1510" actId="1076"/>
          <ac:picMkLst>
            <pc:docMk/>
            <pc:sldMk cId="2304836899" sldId="268"/>
            <ac:picMk id="3" creationId="{387D76B0-BCF9-6C97-6B67-E69DF7C244A7}"/>
          </ac:picMkLst>
        </pc:picChg>
      </pc:sldChg>
      <pc:sldChg chg="add del">
        <pc:chgData name="Võ Anh Kiệt" userId="fc9619c9-4c15-43eb-900b-fdf710e1cc33" providerId="ADAL" clId="{D66DC4F2-386A-43C5-8C09-743648FB93EB}" dt="2023-01-16T06:41:29.940" v="557" actId="47"/>
        <pc:sldMkLst>
          <pc:docMk/>
          <pc:sldMk cId="3900097563" sldId="268"/>
        </pc:sldMkLst>
      </pc:sldChg>
      <pc:sldChg chg="addSp delSp modSp add mod">
        <pc:chgData name="Võ Anh Kiệt" userId="fc9619c9-4c15-43eb-900b-fdf710e1cc33" providerId="ADAL" clId="{D66DC4F2-386A-43C5-8C09-743648FB93EB}" dt="2023-01-16T07:15:16.792" v="1630" actId="1076"/>
        <pc:sldMkLst>
          <pc:docMk/>
          <pc:sldMk cId="880117372" sldId="269"/>
        </pc:sldMkLst>
        <pc:spChg chg="mod">
          <ac:chgData name="Võ Anh Kiệt" userId="fc9619c9-4c15-43eb-900b-fdf710e1cc33" providerId="ADAL" clId="{D66DC4F2-386A-43C5-8C09-743648FB93EB}" dt="2023-01-16T07:13:40.150" v="1561" actId="20577"/>
          <ac:spMkLst>
            <pc:docMk/>
            <pc:sldMk cId="880117372" sldId="269"/>
            <ac:spMk id="2" creationId="{DC93BCB4-F196-09C0-371C-E2AEF9BE2DFE}"/>
          </ac:spMkLst>
        </pc:spChg>
        <pc:spChg chg="del mod">
          <ac:chgData name="Võ Anh Kiệt" userId="fc9619c9-4c15-43eb-900b-fdf710e1cc33" providerId="ADAL" clId="{D66DC4F2-386A-43C5-8C09-743648FB93EB}" dt="2023-01-16T07:15:02.594" v="1626" actId="478"/>
          <ac:spMkLst>
            <pc:docMk/>
            <pc:sldMk cId="880117372" sldId="269"/>
            <ac:spMk id="4" creationId="{4CEFC02E-5B6B-6762-733D-60F168078877}"/>
          </ac:spMkLst>
        </pc:spChg>
        <pc:picChg chg="add del mod">
          <ac:chgData name="Võ Anh Kiệt" userId="fc9619c9-4c15-43eb-900b-fdf710e1cc33" providerId="ADAL" clId="{D66DC4F2-386A-43C5-8C09-743648FB93EB}" dt="2023-01-16T07:15:01.491" v="1625" actId="478"/>
          <ac:picMkLst>
            <pc:docMk/>
            <pc:sldMk cId="880117372" sldId="269"/>
            <ac:picMk id="3" creationId="{563D5DD0-7301-2BAC-E91A-2288A0F1A359}"/>
          </ac:picMkLst>
        </pc:picChg>
        <pc:picChg chg="add mod">
          <ac:chgData name="Võ Anh Kiệt" userId="fc9619c9-4c15-43eb-900b-fdf710e1cc33" providerId="ADAL" clId="{D66DC4F2-386A-43C5-8C09-743648FB93EB}" dt="2023-01-16T07:15:16.792" v="1630" actId="1076"/>
          <ac:picMkLst>
            <pc:docMk/>
            <pc:sldMk cId="880117372" sldId="269"/>
            <ac:picMk id="5" creationId="{F2766633-FCFC-77AE-154F-6E4125CAB799}"/>
          </ac:picMkLst>
        </pc:picChg>
      </pc:sldChg>
      <pc:sldChg chg="add del">
        <pc:chgData name="Võ Anh Kiệt" userId="fc9619c9-4c15-43eb-900b-fdf710e1cc33" providerId="ADAL" clId="{D66DC4F2-386A-43C5-8C09-743648FB93EB}" dt="2023-01-16T07:16:27.037" v="1631" actId="47"/>
        <pc:sldMkLst>
          <pc:docMk/>
          <pc:sldMk cId="2752964653" sldId="270"/>
        </pc:sldMkLst>
      </pc:sldChg>
      <pc:sldChg chg="modSp add mod">
        <pc:chgData name="Võ Anh Kiệt" userId="fc9619c9-4c15-43eb-900b-fdf710e1cc33" providerId="ADAL" clId="{D66DC4F2-386A-43C5-8C09-743648FB93EB}" dt="2023-01-16T07:17:31.691" v="1781" actId="123"/>
        <pc:sldMkLst>
          <pc:docMk/>
          <pc:sldMk cId="3156702300" sldId="271"/>
        </pc:sldMkLst>
        <pc:spChg chg="mod">
          <ac:chgData name="Võ Anh Kiệt" userId="fc9619c9-4c15-43eb-900b-fdf710e1cc33" providerId="ADAL" clId="{D66DC4F2-386A-43C5-8C09-743648FB93EB}" dt="2023-01-16T07:16:51.239" v="1720" actId="20577"/>
          <ac:spMkLst>
            <pc:docMk/>
            <pc:sldMk cId="3156702300" sldId="271"/>
            <ac:spMk id="2" creationId="{DC93BCB4-F196-09C0-371C-E2AEF9BE2DFE}"/>
          </ac:spMkLst>
        </pc:spChg>
        <pc:spChg chg="mod">
          <ac:chgData name="Võ Anh Kiệt" userId="fc9619c9-4c15-43eb-900b-fdf710e1cc33" providerId="ADAL" clId="{D66DC4F2-386A-43C5-8C09-743648FB93EB}" dt="2023-01-16T07:17:31.691" v="1781" actId="123"/>
          <ac:spMkLst>
            <pc:docMk/>
            <pc:sldMk cId="3156702300" sldId="271"/>
            <ac:spMk id="4" creationId="{4CEFC02E-5B6B-6762-733D-60F168078877}"/>
          </ac:spMkLst>
        </pc:spChg>
      </pc:sldChg>
      <pc:sldChg chg="add del">
        <pc:chgData name="Võ Anh Kiệt" userId="fc9619c9-4c15-43eb-900b-fdf710e1cc33" providerId="ADAL" clId="{D66DC4F2-386A-43C5-8C09-743648FB93EB}" dt="2023-01-16T07:17:57.792" v="1783" actId="47"/>
        <pc:sldMkLst>
          <pc:docMk/>
          <pc:sldMk cId="1352509234" sldId="272"/>
        </pc:sldMkLst>
      </pc:sldChg>
      <pc:sldChg chg="add del">
        <pc:chgData name="Võ Anh Kiệt" userId="fc9619c9-4c15-43eb-900b-fdf710e1cc33" providerId="ADAL" clId="{D66DC4F2-386A-43C5-8C09-743648FB93EB}" dt="2023-01-16T07:17:58.711" v="1784" actId="47"/>
        <pc:sldMkLst>
          <pc:docMk/>
          <pc:sldMk cId="943595646" sldId="273"/>
        </pc:sldMkLst>
      </pc:sldChg>
      <pc:sldChg chg="addSp delSp modSp add mod">
        <pc:chgData name="Võ Anh Kiệt" userId="fc9619c9-4c15-43eb-900b-fdf710e1cc33" providerId="ADAL" clId="{D66DC4F2-386A-43C5-8C09-743648FB93EB}" dt="2023-01-16T06:49:37.719" v="974" actId="1076"/>
        <pc:sldMkLst>
          <pc:docMk/>
          <pc:sldMk cId="2573956027" sldId="274"/>
        </pc:sldMkLst>
        <pc:spChg chg="mod">
          <ac:chgData name="Võ Anh Kiệt" userId="fc9619c9-4c15-43eb-900b-fdf710e1cc33" providerId="ADAL" clId="{D66DC4F2-386A-43C5-8C09-743648FB93EB}" dt="2023-01-16T06:49:12.666" v="968" actId="6549"/>
          <ac:spMkLst>
            <pc:docMk/>
            <pc:sldMk cId="2573956027" sldId="274"/>
            <ac:spMk id="4" creationId="{4CEFC02E-5B6B-6762-733D-60F168078877}"/>
          </ac:spMkLst>
        </pc:spChg>
        <pc:picChg chg="del">
          <ac:chgData name="Võ Anh Kiệt" userId="fc9619c9-4c15-43eb-900b-fdf710e1cc33" providerId="ADAL" clId="{D66DC4F2-386A-43C5-8C09-743648FB93EB}" dt="2023-01-16T06:49:13.527" v="969" actId="478"/>
          <ac:picMkLst>
            <pc:docMk/>
            <pc:sldMk cId="2573956027" sldId="274"/>
            <ac:picMk id="3" creationId="{0812D2C1-6B2B-4022-0148-FC4DE67CBD8D}"/>
          </ac:picMkLst>
        </pc:picChg>
        <pc:picChg chg="add mod">
          <ac:chgData name="Võ Anh Kiệt" userId="fc9619c9-4c15-43eb-900b-fdf710e1cc33" providerId="ADAL" clId="{D66DC4F2-386A-43C5-8C09-743648FB93EB}" dt="2023-01-16T06:49:21.443" v="971" actId="1076"/>
          <ac:picMkLst>
            <pc:docMk/>
            <pc:sldMk cId="2573956027" sldId="274"/>
            <ac:picMk id="5" creationId="{8951C7B5-BDC9-2B54-181F-0F64B6F33636}"/>
          </ac:picMkLst>
        </pc:picChg>
        <pc:picChg chg="add mod">
          <ac:chgData name="Võ Anh Kiệt" userId="fc9619c9-4c15-43eb-900b-fdf710e1cc33" providerId="ADAL" clId="{D66DC4F2-386A-43C5-8C09-743648FB93EB}" dt="2023-01-16T06:49:37.719" v="974" actId="1076"/>
          <ac:picMkLst>
            <pc:docMk/>
            <pc:sldMk cId="2573956027" sldId="274"/>
            <ac:picMk id="6" creationId="{DE94429D-8C47-070C-AF92-96322D7832AC}"/>
          </ac:picMkLst>
        </pc:picChg>
      </pc:sldChg>
      <pc:sldChg chg="addSp delSp modSp add mod">
        <pc:chgData name="Võ Anh Kiệt" userId="fc9619c9-4c15-43eb-900b-fdf710e1cc33" providerId="ADAL" clId="{D66DC4F2-386A-43C5-8C09-743648FB93EB}" dt="2023-01-16T07:00:18.549" v="1177" actId="1076"/>
        <pc:sldMkLst>
          <pc:docMk/>
          <pc:sldMk cId="3487726749" sldId="275"/>
        </pc:sldMkLst>
        <pc:spChg chg="mod">
          <ac:chgData name="Võ Anh Kiệt" userId="fc9619c9-4c15-43eb-900b-fdf710e1cc33" providerId="ADAL" clId="{D66DC4F2-386A-43C5-8C09-743648FB93EB}" dt="2023-01-16T06:56:43.294" v="1156" actId="20577"/>
          <ac:spMkLst>
            <pc:docMk/>
            <pc:sldMk cId="3487726749" sldId="275"/>
            <ac:spMk id="2" creationId="{DC93BCB4-F196-09C0-371C-E2AEF9BE2DFE}"/>
          </ac:spMkLst>
        </pc:spChg>
        <pc:spChg chg="mod">
          <ac:chgData name="Võ Anh Kiệt" userId="fc9619c9-4c15-43eb-900b-fdf710e1cc33" providerId="ADAL" clId="{D66DC4F2-386A-43C5-8C09-743648FB93EB}" dt="2023-01-16T06:56:38.079" v="1126" actId="20577"/>
          <ac:spMkLst>
            <pc:docMk/>
            <pc:sldMk cId="3487726749" sldId="275"/>
            <ac:spMk id="4" creationId="{4CEFC02E-5B6B-6762-733D-60F168078877}"/>
          </ac:spMkLst>
        </pc:spChg>
        <pc:spChg chg="add del mod">
          <ac:chgData name="Võ Anh Kiệt" userId="fc9619c9-4c15-43eb-900b-fdf710e1cc33" providerId="ADAL" clId="{D66DC4F2-386A-43C5-8C09-743648FB93EB}" dt="2023-01-16T06:59:31.132" v="1173" actId="478"/>
          <ac:spMkLst>
            <pc:docMk/>
            <pc:sldMk cId="3487726749" sldId="275"/>
            <ac:spMk id="9" creationId="{74281E54-FBEC-8DAB-059A-26F7C8A29CD3}"/>
          </ac:spMkLst>
        </pc:spChg>
        <pc:picChg chg="add del mod">
          <ac:chgData name="Võ Anh Kiệt" userId="fc9619c9-4c15-43eb-900b-fdf710e1cc33" providerId="ADAL" clId="{D66DC4F2-386A-43C5-8C09-743648FB93EB}" dt="2023-01-16T06:50:48.103" v="995" actId="478"/>
          <ac:picMkLst>
            <pc:docMk/>
            <pc:sldMk cId="3487726749" sldId="275"/>
            <ac:picMk id="3" creationId="{A67D9EFB-F248-5B0E-18A4-8F0749828D82}"/>
          </ac:picMkLst>
        </pc:picChg>
        <pc:picChg chg="del mod">
          <ac:chgData name="Võ Anh Kiệt" userId="fc9619c9-4c15-43eb-900b-fdf710e1cc33" providerId="ADAL" clId="{D66DC4F2-386A-43C5-8C09-743648FB93EB}" dt="2023-01-16T06:49:45.878" v="977" actId="478"/>
          <ac:picMkLst>
            <pc:docMk/>
            <pc:sldMk cId="3487726749" sldId="275"/>
            <ac:picMk id="5" creationId="{8951C7B5-BDC9-2B54-181F-0F64B6F33636}"/>
          </ac:picMkLst>
        </pc:picChg>
        <pc:picChg chg="del">
          <ac:chgData name="Võ Anh Kiệt" userId="fc9619c9-4c15-43eb-900b-fdf710e1cc33" providerId="ADAL" clId="{D66DC4F2-386A-43C5-8C09-743648FB93EB}" dt="2023-01-16T06:49:46.566" v="978" actId="478"/>
          <ac:picMkLst>
            <pc:docMk/>
            <pc:sldMk cId="3487726749" sldId="275"/>
            <ac:picMk id="6" creationId="{DE94429D-8C47-070C-AF92-96322D7832AC}"/>
          </ac:picMkLst>
        </pc:picChg>
        <pc:picChg chg="add del mod">
          <ac:chgData name="Võ Anh Kiệt" userId="fc9619c9-4c15-43eb-900b-fdf710e1cc33" providerId="ADAL" clId="{D66DC4F2-386A-43C5-8C09-743648FB93EB}" dt="2023-01-16T06:50:47.321" v="994" actId="478"/>
          <ac:picMkLst>
            <pc:docMk/>
            <pc:sldMk cId="3487726749" sldId="275"/>
            <ac:picMk id="8" creationId="{95321C32-C50F-577D-7882-78254A83DE9F}"/>
          </ac:picMkLst>
        </pc:picChg>
        <pc:picChg chg="mod">
          <ac:chgData name="Võ Anh Kiệt" userId="fc9619c9-4c15-43eb-900b-fdf710e1cc33" providerId="ADAL" clId="{D66DC4F2-386A-43C5-8C09-743648FB93EB}" dt="2023-01-16T06:59:38.718" v="1174" actId="1076"/>
          <ac:picMkLst>
            <pc:docMk/>
            <pc:sldMk cId="3487726749" sldId="275"/>
            <ac:picMk id="10" creationId="{F2CB152D-A91E-F131-8E88-1E4BCFAC523D}"/>
          </ac:picMkLst>
        </pc:picChg>
        <pc:picChg chg="mod">
          <ac:chgData name="Võ Anh Kiệt" userId="fc9619c9-4c15-43eb-900b-fdf710e1cc33" providerId="ADAL" clId="{D66DC4F2-386A-43C5-8C09-743648FB93EB}" dt="2023-01-16T07:00:18.549" v="1177" actId="1076"/>
          <ac:picMkLst>
            <pc:docMk/>
            <pc:sldMk cId="3487726749" sldId="275"/>
            <ac:picMk id="11" creationId="{BB6E115C-82EE-D582-7095-DBCABCDED747}"/>
          </ac:picMkLst>
        </pc:picChg>
      </pc:sldChg>
      <pc:sldChg chg="addSp delSp modSp add mod">
        <pc:chgData name="Võ Anh Kiệt" userId="fc9619c9-4c15-43eb-900b-fdf710e1cc33" providerId="ADAL" clId="{D66DC4F2-386A-43C5-8C09-743648FB93EB}" dt="2023-01-16T06:52:19.617" v="1032" actId="1076"/>
        <pc:sldMkLst>
          <pc:docMk/>
          <pc:sldMk cId="655036852" sldId="276"/>
        </pc:sldMkLst>
        <pc:spChg chg="add del mod">
          <ac:chgData name="Võ Anh Kiệt" userId="fc9619c9-4c15-43eb-900b-fdf710e1cc33" providerId="ADAL" clId="{D66DC4F2-386A-43C5-8C09-743648FB93EB}" dt="2023-01-16T06:52:19.617" v="1032" actId="1076"/>
          <ac:spMkLst>
            <pc:docMk/>
            <pc:sldMk cId="655036852" sldId="276"/>
            <ac:spMk id="2" creationId="{DC93BCB4-F196-09C0-371C-E2AEF9BE2DFE}"/>
          </ac:spMkLst>
        </pc:spChg>
        <pc:spChg chg="del">
          <ac:chgData name="Võ Anh Kiệt" userId="fc9619c9-4c15-43eb-900b-fdf710e1cc33" providerId="ADAL" clId="{D66DC4F2-386A-43C5-8C09-743648FB93EB}" dt="2023-01-16T06:52:01.737" v="1029" actId="478"/>
          <ac:spMkLst>
            <pc:docMk/>
            <pc:sldMk cId="655036852" sldId="276"/>
            <ac:spMk id="3" creationId="{61398705-5BDC-9E1B-653E-3A9B517DA7ED}"/>
          </ac:spMkLst>
        </pc:spChg>
        <pc:spChg chg="add del mod">
          <ac:chgData name="Võ Anh Kiệt" userId="fc9619c9-4c15-43eb-900b-fdf710e1cc33" providerId="ADAL" clId="{D66DC4F2-386A-43C5-8C09-743648FB93EB}" dt="2023-01-16T06:51:59.691" v="1028" actId="478"/>
          <ac:spMkLst>
            <pc:docMk/>
            <pc:sldMk cId="655036852" sldId="276"/>
            <ac:spMk id="5" creationId="{93974D54-FAA1-157B-A7ED-2C42483DEF36}"/>
          </ac:spMkLst>
        </pc:spChg>
      </pc:sldChg>
      <pc:sldChg chg="modSp add mod ord">
        <pc:chgData name="Võ Anh Kiệt" userId="fc9619c9-4c15-43eb-900b-fdf710e1cc33" providerId="ADAL" clId="{D66DC4F2-386A-43C5-8C09-743648FB93EB}" dt="2023-01-16T06:52:48.727" v="1090"/>
        <pc:sldMkLst>
          <pc:docMk/>
          <pc:sldMk cId="1144989738" sldId="277"/>
        </pc:sldMkLst>
        <pc:spChg chg="mod">
          <ac:chgData name="Võ Anh Kiệt" userId="fc9619c9-4c15-43eb-900b-fdf710e1cc33" providerId="ADAL" clId="{D66DC4F2-386A-43C5-8C09-743648FB93EB}" dt="2023-01-16T06:52:39.135" v="1088" actId="20577"/>
          <ac:spMkLst>
            <pc:docMk/>
            <pc:sldMk cId="1144989738" sldId="277"/>
            <ac:spMk id="2" creationId="{DC93BCB4-F196-09C0-371C-E2AEF9BE2DFE}"/>
          </ac:spMkLst>
        </pc:spChg>
      </pc:sldChg>
      <pc:sldChg chg="addSp delSp modSp add mod">
        <pc:chgData name="Võ Anh Kiệt" userId="fc9619c9-4c15-43eb-900b-fdf710e1cc33" providerId="ADAL" clId="{D66DC4F2-386A-43C5-8C09-743648FB93EB}" dt="2023-01-16T06:57:24.187" v="1166" actId="1076"/>
        <pc:sldMkLst>
          <pc:docMk/>
          <pc:sldMk cId="2595450139" sldId="278"/>
        </pc:sldMkLst>
        <pc:spChg chg="del mod">
          <ac:chgData name="Võ Anh Kiệt" userId="fc9619c9-4c15-43eb-900b-fdf710e1cc33" providerId="ADAL" clId="{D66DC4F2-386A-43C5-8C09-743648FB93EB}" dt="2023-01-16T06:57:09.158" v="1162" actId="478"/>
          <ac:spMkLst>
            <pc:docMk/>
            <pc:sldMk cId="2595450139" sldId="278"/>
            <ac:spMk id="4" creationId="{4CEFC02E-5B6B-6762-733D-60F168078877}"/>
          </ac:spMkLst>
        </pc:spChg>
        <pc:picChg chg="add mod">
          <ac:chgData name="Võ Anh Kiệt" userId="fc9619c9-4c15-43eb-900b-fdf710e1cc33" providerId="ADAL" clId="{D66DC4F2-386A-43C5-8C09-743648FB93EB}" dt="2023-01-16T06:57:22.248" v="1165" actId="1076"/>
          <ac:picMkLst>
            <pc:docMk/>
            <pc:sldMk cId="2595450139" sldId="278"/>
            <ac:picMk id="3" creationId="{6A25FF61-C225-2501-6A45-97DEDD6A6285}"/>
          </ac:picMkLst>
        </pc:picChg>
        <pc:picChg chg="del">
          <ac:chgData name="Võ Anh Kiệt" userId="fc9619c9-4c15-43eb-900b-fdf710e1cc33" providerId="ADAL" clId="{D66DC4F2-386A-43C5-8C09-743648FB93EB}" dt="2023-01-16T06:55:28.623" v="1108" actId="478"/>
          <ac:picMkLst>
            <pc:docMk/>
            <pc:sldMk cId="2595450139" sldId="278"/>
            <ac:picMk id="5" creationId="{8951C7B5-BDC9-2B54-181F-0F64B6F33636}"/>
          </ac:picMkLst>
        </pc:picChg>
        <pc:picChg chg="del">
          <ac:chgData name="Võ Anh Kiệt" userId="fc9619c9-4c15-43eb-900b-fdf710e1cc33" providerId="ADAL" clId="{D66DC4F2-386A-43C5-8C09-743648FB93EB}" dt="2023-01-16T06:55:29.067" v="1109" actId="478"/>
          <ac:picMkLst>
            <pc:docMk/>
            <pc:sldMk cId="2595450139" sldId="278"/>
            <ac:picMk id="6" creationId="{DE94429D-8C47-070C-AF92-96322D7832AC}"/>
          </ac:picMkLst>
        </pc:picChg>
        <pc:picChg chg="add mod">
          <ac:chgData name="Võ Anh Kiệt" userId="fc9619c9-4c15-43eb-900b-fdf710e1cc33" providerId="ADAL" clId="{D66DC4F2-386A-43C5-8C09-743648FB93EB}" dt="2023-01-16T06:57:24.187" v="1166" actId="1076"/>
          <ac:picMkLst>
            <pc:docMk/>
            <pc:sldMk cId="2595450139" sldId="278"/>
            <ac:picMk id="8" creationId="{DC452A42-D040-4952-DBFF-6BBC085D2FDF}"/>
          </ac:picMkLst>
        </pc:picChg>
      </pc:sldChg>
      <pc:sldChg chg="addSp delSp modSp add mod">
        <pc:chgData name="Võ Anh Kiệt" userId="fc9619c9-4c15-43eb-900b-fdf710e1cc33" providerId="ADAL" clId="{D66DC4F2-386A-43C5-8C09-743648FB93EB}" dt="2023-01-16T07:01:00.891" v="1186" actId="1076"/>
        <pc:sldMkLst>
          <pc:docMk/>
          <pc:sldMk cId="214636033" sldId="279"/>
        </pc:sldMkLst>
        <pc:picChg chg="add mod">
          <ac:chgData name="Võ Anh Kiệt" userId="fc9619c9-4c15-43eb-900b-fdf710e1cc33" providerId="ADAL" clId="{D66DC4F2-386A-43C5-8C09-743648FB93EB}" dt="2023-01-16T07:01:00.891" v="1186" actId="1076"/>
          <ac:picMkLst>
            <pc:docMk/>
            <pc:sldMk cId="214636033" sldId="279"/>
            <ac:picMk id="3" creationId="{F307F459-C5D4-DB9B-4561-170E0B21B6D1}"/>
          </ac:picMkLst>
        </pc:picChg>
        <pc:picChg chg="del">
          <ac:chgData name="Võ Anh Kiệt" userId="fc9619c9-4c15-43eb-900b-fdf710e1cc33" providerId="ADAL" clId="{D66DC4F2-386A-43C5-8C09-743648FB93EB}" dt="2023-01-16T07:00:42.885" v="1180" actId="478"/>
          <ac:picMkLst>
            <pc:docMk/>
            <pc:sldMk cId="214636033" sldId="279"/>
            <ac:picMk id="11" creationId="{BB6E115C-82EE-D582-7095-DBCABCDED747}"/>
          </ac:picMkLst>
        </pc:picChg>
      </pc:sldChg>
      <pc:sldChg chg="delSp add del mod">
        <pc:chgData name="Võ Anh Kiệt" userId="fc9619c9-4c15-43eb-900b-fdf710e1cc33" providerId="ADAL" clId="{D66DC4F2-386A-43C5-8C09-743648FB93EB}" dt="2023-01-16T07:11:29.558" v="1344" actId="47"/>
        <pc:sldMkLst>
          <pc:docMk/>
          <pc:sldMk cId="252447231" sldId="280"/>
        </pc:sldMkLst>
        <pc:picChg chg="del">
          <ac:chgData name="Võ Anh Kiệt" userId="fc9619c9-4c15-43eb-900b-fdf710e1cc33" providerId="ADAL" clId="{D66DC4F2-386A-43C5-8C09-743648FB93EB}" dt="2023-01-16T07:03:04.980" v="1188" actId="478"/>
          <ac:picMkLst>
            <pc:docMk/>
            <pc:sldMk cId="252447231" sldId="280"/>
            <ac:picMk id="3" creationId="{F307F459-C5D4-DB9B-4561-170E0B21B6D1}"/>
          </ac:picMkLst>
        </pc:picChg>
      </pc:sldChg>
      <pc:sldChg chg="addSp delSp modSp add mod">
        <pc:chgData name="Võ Anh Kiệt" userId="fc9619c9-4c15-43eb-900b-fdf710e1cc33" providerId="ADAL" clId="{D66DC4F2-386A-43C5-8C09-743648FB93EB}" dt="2023-01-16T07:06:07.502" v="1289" actId="1076"/>
        <pc:sldMkLst>
          <pc:docMk/>
          <pc:sldMk cId="4165604127" sldId="281"/>
        </pc:sldMkLst>
        <pc:spChg chg="mod">
          <ac:chgData name="Võ Anh Kiệt" userId="fc9619c9-4c15-43eb-900b-fdf710e1cc33" providerId="ADAL" clId="{D66DC4F2-386A-43C5-8C09-743648FB93EB}" dt="2023-01-16T07:04:30.611" v="1258" actId="20577"/>
          <ac:spMkLst>
            <pc:docMk/>
            <pc:sldMk cId="4165604127" sldId="281"/>
            <ac:spMk id="4" creationId="{4CEFC02E-5B6B-6762-733D-60F168078877}"/>
          </ac:spMkLst>
        </pc:spChg>
        <pc:picChg chg="del">
          <ac:chgData name="Võ Anh Kiệt" userId="fc9619c9-4c15-43eb-900b-fdf710e1cc33" providerId="ADAL" clId="{D66DC4F2-386A-43C5-8C09-743648FB93EB}" dt="2023-01-16T07:04:07.736" v="1253" actId="478"/>
          <ac:picMkLst>
            <pc:docMk/>
            <pc:sldMk cId="4165604127" sldId="281"/>
            <ac:picMk id="3" creationId="{58D240CB-0CD1-6377-4E0A-2B6CF05F010E}"/>
          </ac:picMkLst>
        </pc:picChg>
        <pc:picChg chg="add del mod">
          <ac:chgData name="Võ Anh Kiệt" userId="fc9619c9-4c15-43eb-900b-fdf710e1cc33" providerId="ADAL" clId="{D66DC4F2-386A-43C5-8C09-743648FB93EB}" dt="2023-01-16T07:04:32.688" v="1259" actId="478"/>
          <ac:picMkLst>
            <pc:docMk/>
            <pc:sldMk cId="4165604127" sldId="281"/>
            <ac:picMk id="5" creationId="{CEF67DB2-C28C-03CD-3D68-F7ABC2A4D3F9}"/>
          </ac:picMkLst>
        </pc:picChg>
        <pc:picChg chg="add mod">
          <ac:chgData name="Võ Anh Kiệt" userId="fc9619c9-4c15-43eb-900b-fdf710e1cc33" providerId="ADAL" clId="{D66DC4F2-386A-43C5-8C09-743648FB93EB}" dt="2023-01-16T07:06:07.502" v="1289" actId="1076"/>
          <ac:picMkLst>
            <pc:docMk/>
            <pc:sldMk cId="4165604127" sldId="281"/>
            <ac:picMk id="6" creationId="{6301D4B5-20D1-2A53-5468-935F7328555A}"/>
          </ac:picMkLst>
        </pc:picChg>
      </pc:sldChg>
      <pc:sldChg chg="addSp delSp modSp add mod">
        <pc:chgData name="Võ Anh Kiệt" userId="fc9619c9-4c15-43eb-900b-fdf710e1cc33" providerId="ADAL" clId="{D66DC4F2-386A-43C5-8C09-743648FB93EB}" dt="2023-01-16T07:05:54.827" v="1285" actId="1076"/>
        <pc:sldMkLst>
          <pc:docMk/>
          <pc:sldMk cId="1689152018" sldId="282"/>
        </pc:sldMkLst>
        <pc:spChg chg="mod">
          <ac:chgData name="Võ Anh Kiệt" userId="fc9619c9-4c15-43eb-900b-fdf710e1cc33" providerId="ADAL" clId="{D66DC4F2-386A-43C5-8C09-743648FB93EB}" dt="2023-01-16T07:05:22.762" v="1278" actId="20577"/>
          <ac:spMkLst>
            <pc:docMk/>
            <pc:sldMk cId="1689152018" sldId="282"/>
            <ac:spMk id="4" creationId="{4CEFC02E-5B6B-6762-733D-60F168078877}"/>
          </ac:spMkLst>
        </pc:spChg>
        <pc:picChg chg="del">
          <ac:chgData name="Võ Anh Kiệt" userId="fc9619c9-4c15-43eb-900b-fdf710e1cc33" providerId="ADAL" clId="{D66DC4F2-386A-43C5-8C09-743648FB93EB}" dt="2023-01-16T07:05:21.342" v="1276" actId="478"/>
          <ac:picMkLst>
            <pc:docMk/>
            <pc:sldMk cId="1689152018" sldId="282"/>
            <ac:picMk id="3" creationId="{58D240CB-0CD1-6377-4E0A-2B6CF05F010E}"/>
          </ac:picMkLst>
        </pc:picChg>
        <pc:picChg chg="add mod">
          <ac:chgData name="Võ Anh Kiệt" userId="fc9619c9-4c15-43eb-900b-fdf710e1cc33" providerId="ADAL" clId="{D66DC4F2-386A-43C5-8C09-743648FB93EB}" dt="2023-01-16T07:05:54.827" v="1285" actId="1076"/>
          <ac:picMkLst>
            <pc:docMk/>
            <pc:sldMk cId="1689152018" sldId="282"/>
            <ac:picMk id="5" creationId="{C31B3C17-6A1A-E1C2-CA6B-EE84A1031D22}"/>
          </ac:picMkLst>
        </pc:picChg>
      </pc:sldChg>
      <pc:sldChg chg="addSp delSp modSp add mod">
        <pc:chgData name="Võ Anh Kiệt" userId="fc9619c9-4c15-43eb-900b-fdf710e1cc33" providerId="ADAL" clId="{D66DC4F2-386A-43C5-8C09-743648FB93EB}" dt="2023-01-16T07:06:56.518" v="1303" actId="1076"/>
        <pc:sldMkLst>
          <pc:docMk/>
          <pc:sldMk cId="365519850" sldId="283"/>
        </pc:sldMkLst>
        <pc:spChg chg="mod">
          <ac:chgData name="Võ Anh Kiệt" userId="fc9619c9-4c15-43eb-900b-fdf710e1cc33" providerId="ADAL" clId="{D66DC4F2-386A-43C5-8C09-743648FB93EB}" dt="2023-01-16T07:06:15.782" v="1292" actId="20577"/>
          <ac:spMkLst>
            <pc:docMk/>
            <pc:sldMk cId="365519850" sldId="283"/>
            <ac:spMk id="4" creationId="{4CEFC02E-5B6B-6762-733D-60F168078877}"/>
          </ac:spMkLst>
        </pc:spChg>
        <pc:picChg chg="add mod">
          <ac:chgData name="Võ Anh Kiệt" userId="fc9619c9-4c15-43eb-900b-fdf710e1cc33" providerId="ADAL" clId="{D66DC4F2-386A-43C5-8C09-743648FB93EB}" dt="2023-01-16T07:06:56.518" v="1303" actId="1076"/>
          <ac:picMkLst>
            <pc:docMk/>
            <pc:sldMk cId="365519850" sldId="283"/>
            <ac:picMk id="3" creationId="{6792442C-AF85-FA5A-0CA2-19606BCCFB0E}"/>
          </ac:picMkLst>
        </pc:picChg>
        <pc:picChg chg="del">
          <ac:chgData name="Võ Anh Kiệt" userId="fc9619c9-4c15-43eb-900b-fdf710e1cc33" providerId="ADAL" clId="{D66DC4F2-386A-43C5-8C09-743648FB93EB}" dt="2023-01-16T07:06:17.515" v="1293" actId="478"/>
          <ac:picMkLst>
            <pc:docMk/>
            <pc:sldMk cId="365519850" sldId="283"/>
            <ac:picMk id="6" creationId="{6301D4B5-20D1-2A53-5468-935F7328555A}"/>
          </ac:picMkLst>
        </pc:picChg>
      </pc:sldChg>
      <pc:sldChg chg="addSp delSp modSp add mod">
        <pc:chgData name="Võ Anh Kiệt" userId="fc9619c9-4c15-43eb-900b-fdf710e1cc33" providerId="ADAL" clId="{D66DC4F2-386A-43C5-8C09-743648FB93EB}" dt="2023-01-16T07:08:00.638" v="1310" actId="1076"/>
        <pc:sldMkLst>
          <pc:docMk/>
          <pc:sldMk cId="1624821898" sldId="284"/>
        </pc:sldMkLst>
        <pc:spChg chg="mod">
          <ac:chgData name="Võ Anh Kiệt" userId="fc9619c9-4c15-43eb-900b-fdf710e1cc33" providerId="ADAL" clId="{D66DC4F2-386A-43C5-8C09-743648FB93EB}" dt="2023-01-16T07:07:43.396" v="1306" actId="20577"/>
          <ac:spMkLst>
            <pc:docMk/>
            <pc:sldMk cId="1624821898" sldId="284"/>
            <ac:spMk id="4" creationId="{4CEFC02E-5B6B-6762-733D-60F168078877}"/>
          </ac:spMkLst>
        </pc:spChg>
        <pc:picChg chg="del">
          <ac:chgData name="Võ Anh Kiệt" userId="fc9619c9-4c15-43eb-900b-fdf710e1cc33" providerId="ADAL" clId="{D66DC4F2-386A-43C5-8C09-743648FB93EB}" dt="2023-01-16T07:07:45.341" v="1307" actId="478"/>
          <ac:picMkLst>
            <pc:docMk/>
            <pc:sldMk cId="1624821898" sldId="284"/>
            <ac:picMk id="3" creationId="{6792442C-AF85-FA5A-0CA2-19606BCCFB0E}"/>
          </ac:picMkLst>
        </pc:picChg>
        <pc:picChg chg="add mod">
          <ac:chgData name="Võ Anh Kiệt" userId="fc9619c9-4c15-43eb-900b-fdf710e1cc33" providerId="ADAL" clId="{D66DC4F2-386A-43C5-8C09-743648FB93EB}" dt="2023-01-16T07:08:00.638" v="1310" actId="1076"/>
          <ac:picMkLst>
            <pc:docMk/>
            <pc:sldMk cId="1624821898" sldId="284"/>
            <ac:picMk id="5" creationId="{34F79712-479C-49CF-96A2-A0BDE81CD053}"/>
          </ac:picMkLst>
        </pc:picChg>
      </pc:sldChg>
      <pc:sldChg chg="addSp delSp modSp add mod">
        <pc:chgData name="Võ Anh Kiệt" userId="fc9619c9-4c15-43eb-900b-fdf710e1cc33" providerId="ADAL" clId="{D66DC4F2-386A-43C5-8C09-743648FB93EB}" dt="2023-01-16T07:09:10.551" v="1323" actId="1076"/>
        <pc:sldMkLst>
          <pc:docMk/>
          <pc:sldMk cId="480187386" sldId="285"/>
        </pc:sldMkLst>
        <pc:spChg chg="mod">
          <ac:chgData name="Võ Anh Kiệt" userId="fc9619c9-4c15-43eb-900b-fdf710e1cc33" providerId="ADAL" clId="{D66DC4F2-386A-43C5-8C09-743648FB93EB}" dt="2023-01-16T07:08:28.373" v="1313" actId="20577"/>
          <ac:spMkLst>
            <pc:docMk/>
            <pc:sldMk cId="480187386" sldId="285"/>
            <ac:spMk id="4" creationId="{4CEFC02E-5B6B-6762-733D-60F168078877}"/>
          </ac:spMkLst>
        </pc:spChg>
        <pc:picChg chg="add mod">
          <ac:chgData name="Võ Anh Kiệt" userId="fc9619c9-4c15-43eb-900b-fdf710e1cc33" providerId="ADAL" clId="{D66DC4F2-386A-43C5-8C09-743648FB93EB}" dt="2023-01-16T07:09:10.551" v="1323" actId="1076"/>
          <ac:picMkLst>
            <pc:docMk/>
            <pc:sldMk cId="480187386" sldId="285"/>
            <ac:picMk id="3" creationId="{F5D9220F-2759-18B6-45ED-9F644B795EF1}"/>
          </ac:picMkLst>
        </pc:picChg>
        <pc:picChg chg="del">
          <ac:chgData name="Võ Anh Kiệt" userId="fc9619c9-4c15-43eb-900b-fdf710e1cc33" providerId="ADAL" clId="{D66DC4F2-386A-43C5-8C09-743648FB93EB}" dt="2023-01-16T07:08:37.222" v="1314" actId="478"/>
          <ac:picMkLst>
            <pc:docMk/>
            <pc:sldMk cId="480187386" sldId="285"/>
            <ac:picMk id="5" creationId="{34F79712-479C-49CF-96A2-A0BDE81CD053}"/>
          </ac:picMkLst>
        </pc:picChg>
      </pc:sldChg>
      <pc:sldChg chg="addSp delSp modSp add mod">
        <pc:chgData name="Võ Anh Kiệt" userId="fc9619c9-4c15-43eb-900b-fdf710e1cc33" providerId="ADAL" clId="{D66DC4F2-386A-43C5-8C09-743648FB93EB}" dt="2023-01-16T07:10:22.268" v="1334" actId="1076"/>
        <pc:sldMkLst>
          <pc:docMk/>
          <pc:sldMk cId="140904203" sldId="286"/>
        </pc:sldMkLst>
        <pc:spChg chg="mod">
          <ac:chgData name="Võ Anh Kiệt" userId="fc9619c9-4c15-43eb-900b-fdf710e1cc33" providerId="ADAL" clId="{D66DC4F2-386A-43C5-8C09-743648FB93EB}" dt="2023-01-16T07:10:04.955" v="1327" actId="20577"/>
          <ac:spMkLst>
            <pc:docMk/>
            <pc:sldMk cId="140904203" sldId="286"/>
            <ac:spMk id="4" creationId="{4CEFC02E-5B6B-6762-733D-60F168078877}"/>
          </ac:spMkLst>
        </pc:spChg>
        <pc:picChg chg="del">
          <ac:chgData name="Võ Anh Kiệt" userId="fc9619c9-4c15-43eb-900b-fdf710e1cc33" providerId="ADAL" clId="{D66DC4F2-386A-43C5-8C09-743648FB93EB}" dt="2023-01-16T07:10:06.764" v="1328" actId="478"/>
          <ac:picMkLst>
            <pc:docMk/>
            <pc:sldMk cId="140904203" sldId="286"/>
            <ac:picMk id="3" creationId="{F5D9220F-2759-18B6-45ED-9F644B795EF1}"/>
          </ac:picMkLst>
        </pc:picChg>
        <pc:picChg chg="add mod">
          <ac:chgData name="Võ Anh Kiệt" userId="fc9619c9-4c15-43eb-900b-fdf710e1cc33" providerId="ADAL" clId="{D66DC4F2-386A-43C5-8C09-743648FB93EB}" dt="2023-01-16T07:10:22.268" v="1334" actId="1076"/>
          <ac:picMkLst>
            <pc:docMk/>
            <pc:sldMk cId="140904203" sldId="286"/>
            <ac:picMk id="5" creationId="{603337B7-5910-8190-0227-9E7D9FE594A0}"/>
          </ac:picMkLst>
        </pc:picChg>
      </pc:sldChg>
      <pc:sldChg chg="addSp delSp modSp add mod">
        <pc:chgData name="Võ Anh Kiệt" userId="fc9619c9-4c15-43eb-900b-fdf710e1cc33" providerId="ADAL" clId="{D66DC4F2-386A-43C5-8C09-743648FB93EB}" dt="2023-01-16T07:10:56.568" v="1343" actId="1076"/>
        <pc:sldMkLst>
          <pc:docMk/>
          <pc:sldMk cId="262823816" sldId="287"/>
        </pc:sldMkLst>
        <pc:spChg chg="mod">
          <ac:chgData name="Võ Anh Kiệt" userId="fc9619c9-4c15-43eb-900b-fdf710e1cc33" providerId="ADAL" clId="{D66DC4F2-386A-43C5-8C09-743648FB93EB}" dt="2023-01-16T07:10:38.745" v="1336" actId="20577"/>
          <ac:spMkLst>
            <pc:docMk/>
            <pc:sldMk cId="262823816" sldId="287"/>
            <ac:spMk id="4" creationId="{4CEFC02E-5B6B-6762-733D-60F168078877}"/>
          </ac:spMkLst>
        </pc:spChg>
        <pc:picChg chg="del">
          <ac:chgData name="Võ Anh Kiệt" userId="fc9619c9-4c15-43eb-900b-fdf710e1cc33" providerId="ADAL" clId="{D66DC4F2-386A-43C5-8C09-743648FB93EB}" dt="2023-01-16T07:10:40.793" v="1337" actId="478"/>
          <ac:picMkLst>
            <pc:docMk/>
            <pc:sldMk cId="262823816" sldId="287"/>
            <ac:picMk id="3" creationId="{F5D9220F-2759-18B6-45ED-9F644B795EF1}"/>
          </ac:picMkLst>
        </pc:picChg>
        <pc:picChg chg="add mod">
          <ac:chgData name="Võ Anh Kiệt" userId="fc9619c9-4c15-43eb-900b-fdf710e1cc33" providerId="ADAL" clId="{D66DC4F2-386A-43C5-8C09-743648FB93EB}" dt="2023-01-16T07:10:56.568" v="1343" actId="1076"/>
          <ac:picMkLst>
            <pc:docMk/>
            <pc:sldMk cId="262823816" sldId="287"/>
            <ac:picMk id="5" creationId="{8E28B73F-510E-6286-CF43-E422FD9071FC}"/>
          </ac:picMkLst>
        </pc:picChg>
      </pc:sldChg>
      <pc:sldChg chg="delSp modSp add mod ord">
        <pc:chgData name="Võ Anh Kiệt" userId="fc9619c9-4c15-43eb-900b-fdf710e1cc33" providerId="ADAL" clId="{D66DC4F2-386A-43C5-8C09-743648FB93EB}" dt="2023-01-16T07:14:59.632" v="1624"/>
        <pc:sldMkLst>
          <pc:docMk/>
          <pc:sldMk cId="846318251" sldId="289"/>
        </pc:sldMkLst>
        <pc:spChg chg="del mod">
          <ac:chgData name="Võ Anh Kiệt" userId="fc9619c9-4c15-43eb-900b-fdf710e1cc33" providerId="ADAL" clId="{D66DC4F2-386A-43C5-8C09-743648FB93EB}" dt="2023-01-16T07:14:48.598" v="1619" actId="478"/>
          <ac:spMkLst>
            <pc:docMk/>
            <pc:sldMk cId="846318251" sldId="289"/>
            <ac:spMk id="4" creationId="{4CEFC02E-5B6B-6762-733D-60F168078877}"/>
          </ac:spMkLst>
        </pc:spChg>
        <pc:picChg chg="mod">
          <ac:chgData name="Võ Anh Kiệt" userId="fc9619c9-4c15-43eb-900b-fdf710e1cc33" providerId="ADAL" clId="{D66DC4F2-386A-43C5-8C09-743648FB93EB}" dt="2023-01-16T07:14:54.494" v="1622" actId="1076"/>
          <ac:picMkLst>
            <pc:docMk/>
            <pc:sldMk cId="846318251" sldId="289"/>
            <ac:picMk id="3" creationId="{563D5DD0-7301-2BAC-E91A-2288A0F1A359}"/>
          </ac:picMkLst>
        </pc:picChg>
      </pc:sldChg>
      <pc:sldChg chg="addSp delSp modSp add mod">
        <pc:chgData name="Võ Anh Kiệt" userId="fc9619c9-4c15-43eb-900b-fdf710e1cc33" providerId="ADAL" clId="{D66DC4F2-386A-43C5-8C09-743648FB93EB}" dt="2023-01-16T07:19:57.865" v="1908" actId="14100"/>
        <pc:sldMkLst>
          <pc:docMk/>
          <pc:sldMk cId="3901785111" sldId="290"/>
        </pc:sldMkLst>
        <pc:spChg chg="mod">
          <ac:chgData name="Võ Anh Kiệt" userId="fc9619c9-4c15-43eb-900b-fdf710e1cc33" providerId="ADAL" clId="{D66DC4F2-386A-43C5-8C09-743648FB93EB}" dt="2023-01-16T07:19:57.865" v="1908" actId="14100"/>
          <ac:spMkLst>
            <pc:docMk/>
            <pc:sldMk cId="3901785111" sldId="290"/>
            <ac:spMk id="2" creationId="{C349D2C6-0474-437E-FA42-F87E7125DBFD}"/>
          </ac:spMkLst>
        </pc:spChg>
        <pc:spChg chg="del">
          <ac:chgData name="Võ Anh Kiệt" userId="fc9619c9-4c15-43eb-900b-fdf710e1cc33" providerId="ADAL" clId="{D66DC4F2-386A-43C5-8C09-743648FB93EB}" dt="2023-01-16T07:19:19.745" v="1900" actId="478"/>
          <ac:spMkLst>
            <pc:docMk/>
            <pc:sldMk cId="3901785111" sldId="290"/>
            <ac:spMk id="3" creationId="{37202165-11A3-1781-CFDE-DC50F7EBFD19}"/>
          </ac:spMkLst>
        </pc:spChg>
        <pc:spChg chg="add del mod">
          <ac:chgData name="Võ Anh Kiệt" userId="fc9619c9-4c15-43eb-900b-fdf710e1cc33" providerId="ADAL" clId="{D66DC4F2-386A-43C5-8C09-743648FB93EB}" dt="2023-01-16T07:19:22.506" v="1901" actId="478"/>
          <ac:spMkLst>
            <pc:docMk/>
            <pc:sldMk cId="3901785111" sldId="290"/>
            <ac:spMk id="6" creationId="{B2B7C376-CA89-E71A-29D5-A925813BEBCE}"/>
          </ac:spMkLst>
        </pc:spChg>
      </pc:sldChg>
    </pc:docChg>
  </pc:docChgLst>
  <pc:docChgLst>
    <pc:chgData name="Guest User" userId="S::urn:spo:anon#ab579ee1560f7324ce164599e65502acd32a24f3660c8b2c666391d5b39b639d::" providerId="AD" clId="Web-{BB057FE6-F667-519F-CC04-8BBD4E270F94}"/>
    <pc:docChg chg="addSld delSld modSld">
      <pc:chgData name="Guest User" userId="S::urn:spo:anon#ab579ee1560f7324ce164599e65502acd32a24f3660c8b2c666391d5b39b639d::" providerId="AD" clId="Web-{BB057FE6-F667-519F-CC04-8BBD4E270F94}" dt="2023-01-16T07:13:34.005" v="169" actId="14100"/>
      <pc:docMkLst>
        <pc:docMk/>
      </pc:docMkLst>
      <pc:sldChg chg="modSp">
        <pc:chgData name="Guest User" userId="S::urn:spo:anon#ab579ee1560f7324ce164599e65502acd32a24f3660c8b2c666391d5b39b639d::" providerId="AD" clId="Web-{BB057FE6-F667-519F-CC04-8BBD4E270F94}" dt="2023-01-16T06:56:16.737" v="42" actId="1076"/>
        <pc:sldMkLst>
          <pc:docMk/>
          <pc:sldMk cId="253443354" sldId="258"/>
        </pc:sldMkLst>
        <pc:spChg chg="mod">
          <ac:chgData name="Guest User" userId="S::urn:spo:anon#ab579ee1560f7324ce164599e65502acd32a24f3660c8b2c666391d5b39b639d::" providerId="AD" clId="Web-{BB057FE6-F667-519F-CC04-8BBD4E270F94}" dt="2023-01-16T06:53:23.950" v="4" actId="20577"/>
          <ac:spMkLst>
            <pc:docMk/>
            <pc:sldMk cId="253443354" sldId="258"/>
            <ac:spMk id="2" creationId="{DC93BCB4-F196-09C0-371C-E2AEF9BE2DFE}"/>
          </ac:spMkLst>
        </pc:spChg>
        <pc:spChg chg="mod">
          <ac:chgData name="Guest User" userId="S::urn:spo:anon#ab579ee1560f7324ce164599e65502acd32a24f3660c8b2c666391d5b39b639d::" providerId="AD" clId="Web-{BB057FE6-F667-519F-CC04-8BBD4E270F94}" dt="2023-01-16T06:53:35.248" v="7" actId="20577"/>
          <ac:spMkLst>
            <pc:docMk/>
            <pc:sldMk cId="253443354" sldId="258"/>
            <ac:spMk id="3" creationId="{61398705-5BDC-9E1B-653E-3A9B517DA7ED}"/>
          </ac:spMkLst>
        </pc:spChg>
        <pc:picChg chg="mod">
          <ac:chgData name="Guest User" userId="S::urn:spo:anon#ab579ee1560f7324ce164599e65502acd32a24f3660c8b2c666391d5b39b639d::" providerId="AD" clId="Web-{BB057FE6-F667-519F-CC04-8BBD4E270F94}" dt="2023-01-16T06:56:16.737" v="42" actId="1076"/>
          <ac:picMkLst>
            <pc:docMk/>
            <pc:sldMk cId="253443354" sldId="258"/>
            <ac:picMk id="6" creationId="{F4EA016E-F497-5C92-DB17-0738AF6F8F74}"/>
          </ac:picMkLst>
        </pc:picChg>
      </pc:sldChg>
      <pc:sldChg chg="modSp">
        <pc:chgData name="Guest User" userId="S::urn:spo:anon#ab579ee1560f7324ce164599e65502acd32a24f3660c8b2c666391d5b39b639d::" providerId="AD" clId="Web-{BB057FE6-F667-519F-CC04-8BBD4E270F94}" dt="2023-01-16T06:54:01.233" v="25" actId="20577"/>
        <pc:sldMkLst>
          <pc:docMk/>
          <pc:sldMk cId="2561821017" sldId="260"/>
        </pc:sldMkLst>
        <pc:spChg chg="mod">
          <ac:chgData name="Guest User" userId="S::urn:spo:anon#ab579ee1560f7324ce164599e65502acd32a24f3660c8b2c666391d5b39b639d::" providerId="AD" clId="Web-{BB057FE6-F667-519F-CC04-8BBD4E270F94}" dt="2023-01-16T06:53:52.514" v="23" actId="20577"/>
          <ac:spMkLst>
            <pc:docMk/>
            <pc:sldMk cId="2561821017" sldId="260"/>
            <ac:spMk id="2" creationId="{DC93BCB4-F196-09C0-371C-E2AEF9BE2DFE}"/>
          </ac:spMkLst>
        </pc:spChg>
        <pc:spChg chg="mod">
          <ac:chgData name="Guest User" userId="S::urn:spo:anon#ab579ee1560f7324ce164599e65502acd32a24f3660c8b2c666391d5b39b639d::" providerId="AD" clId="Web-{BB057FE6-F667-519F-CC04-8BBD4E270F94}" dt="2023-01-16T06:54:01.233" v="25" actId="20577"/>
          <ac:spMkLst>
            <pc:docMk/>
            <pc:sldMk cId="2561821017" sldId="260"/>
            <ac:spMk id="3" creationId="{61398705-5BDC-9E1B-653E-3A9B517DA7ED}"/>
          </ac:spMkLst>
        </pc:spChg>
      </pc:sldChg>
      <pc:sldChg chg="delSp modSp">
        <pc:chgData name="Guest User" userId="S::urn:spo:anon#ab579ee1560f7324ce164599e65502acd32a24f3660c8b2c666391d5b39b639d::" providerId="AD" clId="Web-{BB057FE6-F667-519F-CC04-8BBD4E270F94}" dt="2023-01-16T06:54:26.577" v="29" actId="1076"/>
        <pc:sldMkLst>
          <pc:docMk/>
          <pc:sldMk cId="3283529208" sldId="261"/>
        </pc:sldMkLst>
        <pc:spChg chg="mod">
          <ac:chgData name="Guest User" userId="S::urn:spo:anon#ab579ee1560f7324ce164599e65502acd32a24f3660c8b2c666391d5b39b639d::" providerId="AD" clId="Web-{BB057FE6-F667-519F-CC04-8BBD4E270F94}" dt="2023-01-16T06:54:17.015" v="26" actId="20577"/>
          <ac:spMkLst>
            <pc:docMk/>
            <pc:sldMk cId="3283529208" sldId="261"/>
            <ac:spMk id="2" creationId="{DC93BCB4-F196-09C0-371C-E2AEF9BE2DFE}"/>
          </ac:spMkLst>
        </pc:spChg>
        <pc:spChg chg="del">
          <ac:chgData name="Guest User" userId="S::urn:spo:anon#ab579ee1560f7324ce164599e65502acd32a24f3660c8b2c666391d5b39b639d::" providerId="AD" clId="Web-{BB057FE6-F667-519F-CC04-8BBD4E270F94}" dt="2023-01-16T06:54:20.030" v="27"/>
          <ac:spMkLst>
            <pc:docMk/>
            <pc:sldMk cId="3283529208" sldId="261"/>
            <ac:spMk id="3" creationId="{61398705-5BDC-9E1B-653E-3A9B517DA7ED}"/>
          </ac:spMkLst>
        </pc:spChg>
        <pc:picChg chg="mod">
          <ac:chgData name="Guest User" userId="S::urn:spo:anon#ab579ee1560f7324ce164599e65502acd32a24f3660c8b2c666391d5b39b639d::" providerId="AD" clId="Web-{BB057FE6-F667-519F-CC04-8BBD4E270F94}" dt="2023-01-16T06:54:22.702" v="28" actId="1076"/>
          <ac:picMkLst>
            <pc:docMk/>
            <pc:sldMk cId="3283529208" sldId="261"/>
            <ac:picMk id="4" creationId="{5748FE09-5482-4850-958D-F1881CD0127B}"/>
          </ac:picMkLst>
        </pc:picChg>
        <pc:picChg chg="mod">
          <ac:chgData name="Guest User" userId="S::urn:spo:anon#ab579ee1560f7324ce164599e65502acd32a24f3660c8b2c666391d5b39b639d::" providerId="AD" clId="Web-{BB057FE6-F667-519F-CC04-8BBD4E270F94}" dt="2023-01-16T06:54:26.577" v="29" actId="1076"/>
          <ac:picMkLst>
            <pc:docMk/>
            <pc:sldMk cId="3283529208" sldId="261"/>
            <ac:picMk id="5" creationId="{987F764F-26B2-A166-7D50-98408524B40B}"/>
          </ac:picMkLst>
        </pc:picChg>
      </pc:sldChg>
      <pc:sldChg chg="modSp">
        <pc:chgData name="Guest User" userId="S::urn:spo:anon#ab579ee1560f7324ce164599e65502acd32a24f3660c8b2c666391d5b39b639d::" providerId="AD" clId="Web-{BB057FE6-F667-519F-CC04-8BBD4E270F94}" dt="2023-01-16T06:56:04.799" v="41" actId="20577"/>
        <pc:sldMkLst>
          <pc:docMk/>
          <pc:sldMk cId="1422185622" sldId="262"/>
        </pc:sldMkLst>
        <pc:spChg chg="mod">
          <ac:chgData name="Guest User" userId="S::urn:spo:anon#ab579ee1560f7324ce164599e65502acd32a24f3660c8b2c666391d5b39b639d::" providerId="AD" clId="Web-{BB057FE6-F667-519F-CC04-8BBD4E270F94}" dt="2023-01-16T06:55:58.643" v="39" actId="20577"/>
          <ac:spMkLst>
            <pc:docMk/>
            <pc:sldMk cId="1422185622" sldId="262"/>
            <ac:spMk id="2" creationId="{DC93BCB4-F196-09C0-371C-E2AEF9BE2DFE}"/>
          </ac:spMkLst>
        </pc:spChg>
        <pc:spChg chg="mod">
          <ac:chgData name="Guest User" userId="S::urn:spo:anon#ab579ee1560f7324ce164599e65502acd32a24f3660c8b2c666391d5b39b639d::" providerId="AD" clId="Web-{BB057FE6-F667-519F-CC04-8BBD4E270F94}" dt="2023-01-16T06:56:04.799" v="41" actId="20577"/>
          <ac:spMkLst>
            <pc:docMk/>
            <pc:sldMk cId="1422185622" sldId="262"/>
            <ac:spMk id="4" creationId="{4CEFC02E-5B6B-6762-733D-60F168078877}"/>
          </ac:spMkLst>
        </pc:spChg>
      </pc:sldChg>
      <pc:sldChg chg="modSp">
        <pc:chgData name="Guest User" userId="S::urn:spo:anon#ab579ee1560f7324ce164599e65502acd32a24f3660c8b2c666391d5b39b639d::" providerId="AD" clId="Web-{BB057FE6-F667-519F-CC04-8BBD4E270F94}" dt="2023-01-16T06:54:52.813" v="34" actId="14100"/>
        <pc:sldMkLst>
          <pc:docMk/>
          <pc:sldMk cId="1738400283" sldId="264"/>
        </pc:sldMkLst>
        <pc:spChg chg="mod">
          <ac:chgData name="Guest User" userId="S::urn:spo:anon#ab579ee1560f7324ce164599e65502acd32a24f3660c8b2c666391d5b39b639d::" providerId="AD" clId="Web-{BB057FE6-F667-519F-CC04-8BBD4E270F94}" dt="2023-01-16T06:54:38.109" v="30" actId="20577"/>
          <ac:spMkLst>
            <pc:docMk/>
            <pc:sldMk cId="1738400283" sldId="264"/>
            <ac:spMk id="2" creationId="{DC93BCB4-F196-09C0-371C-E2AEF9BE2DFE}"/>
          </ac:spMkLst>
        </pc:spChg>
        <pc:spChg chg="mod">
          <ac:chgData name="Guest User" userId="S::urn:spo:anon#ab579ee1560f7324ce164599e65502acd32a24f3660c8b2c666391d5b39b639d::" providerId="AD" clId="Web-{BB057FE6-F667-519F-CC04-8BBD4E270F94}" dt="2023-01-16T06:54:47.641" v="32" actId="20577"/>
          <ac:spMkLst>
            <pc:docMk/>
            <pc:sldMk cId="1738400283" sldId="264"/>
            <ac:spMk id="4" creationId="{4CEFC02E-5B6B-6762-733D-60F168078877}"/>
          </ac:spMkLst>
        </pc:spChg>
        <pc:picChg chg="mod">
          <ac:chgData name="Guest User" userId="S::urn:spo:anon#ab579ee1560f7324ce164599e65502acd32a24f3660c8b2c666391d5b39b639d::" providerId="AD" clId="Web-{BB057FE6-F667-519F-CC04-8BBD4E270F94}" dt="2023-01-16T06:54:52.813" v="34" actId="14100"/>
          <ac:picMkLst>
            <pc:docMk/>
            <pc:sldMk cId="1738400283" sldId="264"/>
            <ac:picMk id="3" creationId="{0812D2C1-6B2B-4022-0148-FC4DE67CBD8D}"/>
          </ac:picMkLst>
        </pc:picChg>
      </pc:sldChg>
      <pc:sldChg chg="addSp delSp modSp">
        <pc:chgData name="Guest User" userId="S::urn:spo:anon#ab579ee1560f7324ce164599e65502acd32a24f3660c8b2c666391d5b39b639d::" providerId="AD" clId="Web-{BB057FE6-F667-519F-CC04-8BBD4E270F94}" dt="2023-01-16T07:06:27.272" v="105" actId="20577"/>
        <pc:sldMkLst>
          <pc:docMk/>
          <pc:sldMk cId="4260862683" sldId="266"/>
        </pc:sldMkLst>
        <pc:spChg chg="mod">
          <ac:chgData name="Guest User" userId="S::urn:spo:anon#ab579ee1560f7324ce164599e65502acd32a24f3660c8b2c666391d5b39b639d::" providerId="AD" clId="Web-{BB057FE6-F667-519F-CC04-8BBD4E270F94}" dt="2023-01-16T07:04:58.145" v="74" actId="20577"/>
          <ac:spMkLst>
            <pc:docMk/>
            <pc:sldMk cId="4260862683" sldId="266"/>
            <ac:spMk id="2" creationId="{DC93BCB4-F196-09C0-371C-E2AEF9BE2DFE}"/>
          </ac:spMkLst>
        </pc:spChg>
        <pc:spChg chg="mod">
          <ac:chgData name="Guest User" userId="S::urn:spo:anon#ab579ee1560f7324ce164599e65502acd32a24f3660c8b2c666391d5b39b639d::" providerId="AD" clId="Web-{BB057FE6-F667-519F-CC04-8BBD4E270F94}" dt="2023-01-16T07:06:27.272" v="105" actId="20577"/>
          <ac:spMkLst>
            <pc:docMk/>
            <pc:sldMk cId="4260862683" sldId="266"/>
            <ac:spMk id="4" creationId="{4CEFC02E-5B6B-6762-733D-60F168078877}"/>
          </ac:spMkLst>
        </pc:spChg>
        <pc:picChg chg="add del mod">
          <ac:chgData name="Guest User" userId="S::urn:spo:anon#ab579ee1560f7324ce164599e65502acd32a24f3660c8b2c666391d5b39b639d::" providerId="AD" clId="Web-{BB057FE6-F667-519F-CC04-8BBD4E270F94}" dt="2023-01-16T07:05:01.176" v="76"/>
          <ac:picMkLst>
            <pc:docMk/>
            <pc:sldMk cId="4260862683" sldId="266"/>
            <ac:picMk id="3" creationId="{71314DB1-D6BB-2F91-6628-7035CFD15C19}"/>
          </ac:picMkLst>
        </pc:picChg>
      </pc:sldChg>
      <pc:sldChg chg="addSp delSp modSp">
        <pc:chgData name="Guest User" userId="S::urn:spo:anon#ab579ee1560f7324ce164599e65502acd32a24f3660c8b2c666391d5b39b639d::" providerId="AD" clId="Web-{BB057FE6-F667-519F-CC04-8BBD4E270F94}" dt="2023-01-16T07:12:12.346" v="147" actId="1076"/>
        <pc:sldMkLst>
          <pc:docMk/>
          <pc:sldMk cId="3206943282" sldId="267"/>
        </pc:sldMkLst>
        <pc:spChg chg="mod">
          <ac:chgData name="Guest User" userId="S::urn:spo:anon#ab579ee1560f7324ce164599e65502acd32a24f3660c8b2c666391d5b39b639d::" providerId="AD" clId="Web-{BB057FE6-F667-519F-CC04-8BBD4E270F94}" dt="2023-01-16T07:07:27.727" v="125" actId="14100"/>
          <ac:spMkLst>
            <pc:docMk/>
            <pc:sldMk cId="3206943282" sldId="267"/>
            <ac:spMk id="2" creationId="{DC93BCB4-F196-09C0-371C-E2AEF9BE2DFE}"/>
          </ac:spMkLst>
        </pc:spChg>
        <pc:spChg chg="mod">
          <ac:chgData name="Guest User" userId="S::urn:spo:anon#ab579ee1560f7324ce164599e65502acd32a24f3660c8b2c666391d5b39b639d::" providerId="AD" clId="Web-{BB057FE6-F667-519F-CC04-8BBD4E270F94}" dt="2023-01-16T07:10:56.734" v="134" actId="20577"/>
          <ac:spMkLst>
            <pc:docMk/>
            <pc:sldMk cId="3206943282" sldId="267"/>
            <ac:spMk id="4" creationId="{4CEFC02E-5B6B-6762-733D-60F168078877}"/>
          </ac:spMkLst>
        </pc:spChg>
        <pc:picChg chg="add del mod">
          <ac:chgData name="Guest User" userId="S::urn:spo:anon#ab579ee1560f7324ce164599e65502acd32a24f3660c8b2c666391d5b39b639d::" providerId="AD" clId="Web-{BB057FE6-F667-519F-CC04-8BBD4E270F94}" dt="2023-01-16T07:08:55.402" v="127"/>
          <ac:picMkLst>
            <pc:docMk/>
            <pc:sldMk cId="3206943282" sldId="267"/>
            <ac:picMk id="3" creationId="{11B693A8-6E46-F427-0930-E5157B2D90F0}"/>
          </ac:picMkLst>
        </pc:picChg>
        <pc:picChg chg="add del mod">
          <ac:chgData name="Guest User" userId="S::urn:spo:anon#ab579ee1560f7324ce164599e65502acd32a24f3660c8b2c666391d5b39b639d::" providerId="AD" clId="Web-{BB057FE6-F667-519F-CC04-8BBD4E270F94}" dt="2023-01-16T07:08:57.183" v="129"/>
          <ac:picMkLst>
            <pc:docMk/>
            <pc:sldMk cId="3206943282" sldId="267"/>
            <ac:picMk id="5" creationId="{AE7D5AAB-10FF-9EE5-E480-4BCFF451912D}"/>
          </ac:picMkLst>
        </pc:picChg>
        <pc:picChg chg="add del mod">
          <ac:chgData name="Guest User" userId="S::urn:spo:anon#ab579ee1560f7324ce164599e65502acd32a24f3660c8b2c666391d5b39b639d::" providerId="AD" clId="Web-{BB057FE6-F667-519F-CC04-8BBD4E270F94}" dt="2023-01-16T07:09:00.684" v="131"/>
          <ac:picMkLst>
            <pc:docMk/>
            <pc:sldMk cId="3206943282" sldId="267"/>
            <ac:picMk id="6" creationId="{461EEB74-3E2D-452B-20D8-C9D0463E7B08}"/>
          </ac:picMkLst>
        </pc:picChg>
        <pc:picChg chg="add del mod">
          <ac:chgData name="Guest User" userId="S::urn:spo:anon#ab579ee1560f7324ce164599e65502acd32a24f3660c8b2c666391d5b39b639d::" providerId="AD" clId="Web-{BB057FE6-F667-519F-CC04-8BBD4E270F94}" dt="2023-01-16T07:10:54.828" v="133"/>
          <ac:picMkLst>
            <pc:docMk/>
            <pc:sldMk cId="3206943282" sldId="267"/>
            <ac:picMk id="8" creationId="{F1DE8AB0-CA3D-F329-D5EC-20289A15A234}"/>
          </ac:picMkLst>
        </pc:picChg>
        <pc:picChg chg="add del mod">
          <ac:chgData name="Guest User" userId="S::urn:spo:anon#ab579ee1560f7324ce164599e65502acd32a24f3660c8b2c666391d5b39b639d::" providerId="AD" clId="Web-{BB057FE6-F667-519F-CC04-8BBD4E270F94}" dt="2023-01-16T07:11:51.814" v="140"/>
          <ac:picMkLst>
            <pc:docMk/>
            <pc:sldMk cId="3206943282" sldId="267"/>
            <ac:picMk id="9" creationId="{ECF7CF85-2144-99FB-F007-1ECE63153224}"/>
          </ac:picMkLst>
        </pc:picChg>
        <pc:picChg chg="add mod">
          <ac:chgData name="Guest User" userId="S::urn:spo:anon#ab579ee1560f7324ce164599e65502acd32a24f3660c8b2c666391d5b39b639d::" providerId="AD" clId="Web-{BB057FE6-F667-519F-CC04-8BBD4E270F94}" dt="2023-01-16T07:12:12.346" v="147" actId="1076"/>
          <ac:picMkLst>
            <pc:docMk/>
            <pc:sldMk cId="3206943282" sldId="267"/>
            <ac:picMk id="10" creationId="{771ABDB8-C230-ED2A-9E26-121FC7781781}"/>
          </ac:picMkLst>
        </pc:picChg>
      </pc:sldChg>
      <pc:sldChg chg="modSp">
        <pc:chgData name="Guest User" userId="S::urn:spo:anon#ab579ee1560f7324ce164599e65502acd32a24f3660c8b2c666391d5b39b639d::" providerId="AD" clId="Web-{BB057FE6-F667-519F-CC04-8BBD4E270F94}" dt="2023-01-16T06:55:35.486" v="36" actId="20577"/>
        <pc:sldMkLst>
          <pc:docMk/>
          <pc:sldMk cId="2573956027" sldId="274"/>
        </pc:sldMkLst>
        <pc:spChg chg="mod">
          <ac:chgData name="Guest User" userId="S::urn:spo:anon#ab579ee1560f7324ce164599e65502acd32a24f3660c8b2c666391d5b39b639d::" providerId="AD" clId="Web-{BB057FE6-F667-519F-CC04-8BBD4E270F94}" dt="2023-01-16T06:54:57.250" v="35" actId="20577"/>
          <ac:spMkLst>
            <pc:docMk/>
            <pc:sldMk cId="2573956027" sldId="274"/>
            <ac:spMk id="2" creationId="{DC93BCB4-F196-09C0-371C-E2AEF9BE2DFE}"/>
          </ac:spMkLst>
        </pc:spChg>
        <pc:spChg chg="mod">
          <ac:chgData name="Guest User" userId="S::urn:spo:anon#ab579ee1560f7324ce164599e65502acd32a24f3660c8b2c666391d5b39b639d::" providerId="AD" clId="Web-{BB057FE6-F667-519F-CC04-8BBD4E270F94}" dt="2023-01-16T06:55:35.486" v="36" actId="20577"/>
          <ac:spMkLst>
            <pc:docMk/>
            <pc:sldMk cId="2573956027" sldId="274"/>
            <ac:spMk id="4" creationId="{4CEFC02E-5B6B-6762-733D-60F168078877}"/>
          </ac:spMkLst>
        </pc:spChg>
      </pc:sldChg>
      <pc:sldChg chg="addSp delSp modSp">
        <pc:chgData name="Guest User" userId="S::urn:spo:anon#ab579ee1560f7324ce164599e65502acd32a24f3660c8b2c666391d5b39b639d::" providerId="AD" clId="Web-{BB057FE6-F667-519F-CC04-8BBD4E270F94}" dt="2023-01-16T07:00:04.682" v="55" actId="14100"/>
        <pc:sldMkLst>
          <pc:docMk/>
          <pc:sldMk cId="3487726749" sldId="275"/>
        </pc:sldMkLst>
        <pc:picChg chg="add del mod">
          <ac:chgData name="Guest User" userId="S::urn:spo:anon#ab579ee1560f7324ce164599e65502acd32a24f3660c8b2c666391d5b39b639d::" providerId="AD" clId="Web-{BB057FE6-F667-519F-CC04-8BBD4E270F94}" dt="2023-01-16T06:59:50.150" v="50"/>
          <ac:picMkLst>
            <pc:docMk/>
            <pc:sldMk cId="3487726749" sldId="275"/>
            <ac:picMk id="10" creationId="{F2CB152D-A91E-F131-8E88-1E4BCFAC523D}"/>
          </ac:picMkLst>
        </pc:picChg>
        <pc:picChg chg="add mod">
          <ac:chgData name="Guest User" userId="S::urn:spo:anon#ab579ee1560f7324ce164599e65502acd32a24f3660c8b2c666391d5b39b639d::" providerId="AD" clId="Web-{BB057FE6-F667-519F-CC04-8BBD4E270F94}" dt="2023-01-16T07:00:04.682" v="55" actId="14100"/>
          <ac:picMkLst>
            <pc:docMk/>
            <pc:sldMk cId="3487726749" sldId="275"/>
            <ac:picMk id="11" creationId="{BB6E115C-82EE-D582-7095-DBCABCDED747}"/>
          </ac:picMkLst>
        </pc:picChg>
      </pc:sldChg>
      <pc:sldChg chg="addSp delSp modSp">
        <pc:chgData name="Guest User" userId="S::urn:spo:anon#ab579ee1560f7324ce164599e65502acd32a24f3660c8b2c666391d5b39b639d::" providerId="AD" clId="Web-{BB057FE6-F667-519F-CC04-8BBD4E270F94}" dt="2023-01-16T07:03:37.158" v="58"/>
        <pc:sldMkLst>
          <pc:docMk/>
          <pc:sldMk cId="252447231" sldId="280"/>
        </pc:sldMkLst>
        <pc:picChg chg="add del mod">
          <ac:chgData name="Guest User" userId="S::urn:spo:anon#ab579ee1560f7324ce164599e65502acd32a24f3660c8b2c666391d5b39b639d::" providerId="AD" clId="Web-{BB057FE6-F667-519F-CC04-8BBD4E270F94}" dt="2023-01-16T07:03:37.158" v="58"/>
          <ac:picMkLst>
            <pc:docMk/>
            <pc:sldMk cId="252447231" sldId="280"/>
            <ac:picMk id="5" creationId="{FEE2C355-E532-F645-F6E1-4B1CFF62F0C3}"/>
          </ac:picMkLst>
        </pc:picChg>
      </pc:sldChg>
      <pc:sldChg chg="addSp delSp modSp add replId">
        <pc:chgData name="Guest User" userId="S::urn:spo:anon#ab579ee1560f7324ce164599e65502acd32a24f3660c8b2c666391d5b39b639d::" providerId="AD" clId="Web-{BB057FE6-F667-519F-CC04-8BBD4E270F94}" dt="2023-01-16T07:13:34.005" v="169" actId="14100"/>
        <pc:sldMkLst>
          <pc:docMk/>
          <pc:sldMk cId="1588285391" sldId="288"/>
        </pc:sldMkLst>
        <pc:spChg chg="mod">
          <ac:chgData name="Guest User" userId="S::urn:spo:anon#ab579ee1560f7324ce164599e65502acd32a24f3660c8b2c666391d5b39b639d::" providerId="AD" clId="Web-{BB057FE6-F667-519F-CC04-8BBD4E270F94}" dt="2023-01-16T07:13:13.973" v="163" actId="20577"/>
          <ac:spMkLst>
            <pc:docMk/>
            <pc:sldMk cId="1588285391" sldId="288"/>
            <ac:spMk id="2" creationId="{DC93BCB4-F196-09C0-371C-E2AEF9BE2DFE}"/>
          </ac:spMkLst>
        </pc:spChg>
        <pc:picChg chg="add mod">
          <ac:chgData name="Guest User" userId="S::urn:spo:anon#ab579ee1560f7324ce164599e65502acd32a24f3660c8b2c666391d5b39b639d::" providerId="AD" clId="Web-{BB057FE6-F667-519F-CC04-8BBD4E270F94}" dt="2023-01-16T07:13:34.005" v="169" actId="14100"/>
          <ac:picMkLst>
            <pc:docMk/>
            <pc:sldMk cId="1588285391" sldId="288"/>
            <ac:picMk id="3" creationId="{F8B2FCCF-954F-4AAD-0075-11844EE99394}"/>
          </ac:picMkLst>
        </pc:picChg>
        <pc:picChg chg="del">
          <ac:chgData name="Guest User" userId="S::urn:spo:anon#ab579ee1560f7324ce164599e65502acd32a24f3660c8b2c666391d5b39b639d::" providerId="AD" clId="Web-{BB057FE6-F667-519F-CC04-8BBD4E270F94}" dt="2023-01-16T07:13:20.098" v="164"/>
          <ac:picMkLst>
            <pc:docMk/>
            <pc:sldMk cId="1588285391" sldId="288"/>
            <ac:picMk id="10" creationId="{771ABDB8-C230-ED2A-9E26-121FC7781781}"/>
          </ac:picMkLst>
        </pc:picChg>
      </pc:sldChg>
      <pc:sldChg chg="modSp new del">
        <pc:chgData name="Guest User" userId="S::urn:spo:anon#ab579ee1560f7324ce164599e65502acd32a24f3660c8b2c666391d5b39b639d::" providerId="AD" clId="Web-{BB057FE6-F667-519F-CC04-8BBD4E270F94}" dt="2023-01-16T07:13:00.394" v="152"/>
        <pc:sldMkLst>
          <pc:docMk/>
          <pc:sldMk cId="3986476011" sldId="288"/>
        </pc:sldMkLst>
        <pc:spChg chg="mod">
          <ac:chgData name="Guest User" userId="S::urn:spo:anon#ab579ee1560f7324ce164599e65502acd32a24f3660c8b2c666391d5b39b639d::" providerId="AD" clId="Web-{BB057FE6-F667-519F-CC04-8BBD4E270F94}" dt="2023-01-16T07:12:58.457" v="151" actId="20577"/>
          <ac:spMkLst>
            <pc:docMk/>
            <pc:sldMk cId="3986476011" sldId="288"/>
            <ac:spMk id="2" creationId="{A5E287A2-97E5-33C2-AEFA-BFB55AC3C86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8A06-188A-4241-6340-58F46CC61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EFF639-FA25-491A-1137-B1FA6B15F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5F66F-D045-4AEB-1E12-FCB88F0C5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88072-03E7-07DD-E3BC-9E0A4A6A1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A1575-EEFC-FB80-A7DF-D6BFA714E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54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0EEF-EE5B-695E-D7DF-C35462283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1283B-7004-FBF9-73BE-4E42F583C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D8336-9B46-88EC-DEA8-84A3AB31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640B4-DCF6-76AD-24AC-809AAFBAB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9BCF4-AF8D-08EC-060A-2E326DD0B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6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EC26D6-3F97-5D32-AECE-90213FAFE2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72CE1-7321-BF66-F6F0-FAB3D7394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B84D0-F570-92EA-57D6-C6AF6B80B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96FAC-4D4B-E209-04AA-62AE9120E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7A316-1E68-2C3A-875A-072B210A8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43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82FE-5869-81BD-AEC7-260AB6CD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42FF3-6D17-DF8B-1462-1A1303E69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E4CC8-DEDB-0636-1165-0B7DE14F1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17136-11A8-815A-BFB6-DF5C9DB38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9DE68-BF1F-F6C7-7BCE-1E4FEC3D0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60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41A7C-F611-6E54-9557-76B97DDAC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C25F1-7F69-A170-4AA5-E5594B0B5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80F79-4947-CD43-45CF-AD16BFAFE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992ED-A5FB-E7CD-F17C-E3B20B458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63B7F-0057-0BB1-2AC9-40639B49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78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22B2F-DCC1-D295-287E-909A66A91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B6CE9-E757-DA39-24CC-6163E2218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31F51-5F04-094C-F6D8-5D96DB1E0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A7482-C609-7DE4-206E-6A89DE3FF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99613-4C11-FBBB-E75E-0ADB041AC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92563-ADBB-5DD2-0F2F-F62D048A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57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CFAD6-C0D7-FD8A-4965-CFEB236BF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F8A4B-239E-AF87-0E63-6210A036E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EB65F3-B978-4090-F646-20485328B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EEC01C-02B1-68DC-C9AF-EB0078DA6A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218DD7-DA78-B07D-4479-9A3068F562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A36A60-A094-308C-4EE4-403DE7799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D6D683-3B21-41D0-3749-3F36BBD67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A980CE-325D-03A2-6EDB-D244E781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44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0A2F3-06DF-FF29-967A-432079C7E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10FE7B-C168-8580-AE82-5D5203CAF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4E7F1D-7FC6-F203-3F0B-B6BDEC684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5ADDF-BCBB-6AAB-0065-8EB51FC80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10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39079D-9ED4-45F9-336A-89071A294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4814E8-85C2-AD10-A790-15DBF7117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B448B-F630-E370-0245-AECA3326A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3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FC86-F29F-CF48-63F8-D1EAA87E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6F0FF-E094-BB1E-E1AC-80293BA18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062F7-8EE8-ADF7-503F-059949BCC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1476BC-EB01-7DB8-2E15-25975B26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471BC-99C6-E724-9893-EE75AB28E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CDB27D-9EAB-B990-A317-9CEFF3F5A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25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680F-77C9-A6D2-13BC-DA9AA629D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FFBF93-51F3-AF6E-4D0A-C888C912D7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BC663F-07CF-4158-6570-7EF0323DF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8582D-625A-A058-21E7-069352BC0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31835-92E6-2095-2FF8-64D9B286C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4CE86-20E2-8CD2-A548-A07F44247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2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D0ACFF-8444-3777-5197-34E8A0AA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9A91E-46DB-C98B-6FD6-99C72AB7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FBA51-F457-4F6B-B89F-FE16535730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7DE1E-14EA-406D-81EF-F902B4049304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51CB5-3EFB-D6CF-A9FF-54DF479A49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F0918-EF5D-AAE6-3B99-D080A1917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1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D2C6-0474-437E-FA42-F87E7125D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34176"/>
            <a:ext cx="12192000" cy="4192425"/>
          </a:xfrm>
        </p:spPr>
        <p:txBody>
          <a:bodyPr>
            <a:normAutofit/>
          </a:bodyPr>
          <a:lstStyle/>
          <a:p>
            <a:r>
              <a:rPr 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b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Blockchain</a:t>
            </a:r>
            <a:b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CrossChain</a:t>
            </a:r>
            <a:b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ty: </a:t>
            </a:r>
            <a:r>
              <a:rPr 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202165-11A3-1781-CFDE-DC50F7EBF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35636"/>
            <a:ext cx="9144000" cy="899865"/>
          </a:xfrm>
        </p:spPr>
        <p:txBody>
          <a:bodyPr>
            <a:norm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Th.S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Dũng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Người hướng dẫn tại công ty: Nghi Hoàng Khoa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73E9E2-A97D-EB0C-1E5C-ABEDE1C8AA2F}"/>
              </a:ext>
            </a:extLst>
          </p:cNvPr>
          <p:cNvSpPr txBox="1"/>
          <p:nvPr/>
        </p:nvSpPr>
        <p:spPr>
          <a:xfrm>
            <a:off x="0" y="32240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>
                <a:latin typeface="+mj-lt"/>
              </a:rPr>
              <a:t>Trường Đại học Công nghệ Thông tin - ĐHQG TP.HCM</a:t>
            </a:r>
          </a:p>
          <a:p>
            <a:pPr algn="ctr"/>
            <a:r>
              <a:rPr lang="vi-VN" sz="2000">
                <a:latin typeface="+mj-lt"/>
              </a:rPr>
              <a:t>Khoa Mạng máy tính và Truyền thông</a:t>
            </a:r>
          </a:p>
        </p:txBody>
      </p:sp>
      <p:pic>
        <p:nvPicPr>
          <p:cNvPr id="10" name="Picture 9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9B5D3D7-EBDF-8A76-44FA-482F0C543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05" y="230119"/>
            <a:ext cx="960203" cy="800169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C797B6-7B8E-1E83-56F2-24AD4D4ED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294" y="222498"/>
            <a:ext cx="967824" cy="8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4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Cơ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sở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nền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tảng</a:t>
            </a:r>
            <a:endParaRPr lang="vi-VN" dirty="0"/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951C7B5-BDC9-2B54-181F-0F64B6F336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" y="2684939"/>
            <a:ext cx="5265420" cy="2632710"/>
          </a:xfrm>
          <a:prstGeom prst="rect">
            <a:avLst/>
          </a:prstGeom>
        </p:spPr>
      </p:pic>
      <p:pic>
        <p:nvPicPr>
          <p:cNvPr id="6" name="Picture 5" descr="Shape, logo&#10;&#10;Description automatically generated">
            <a:extLst>
              <a:ext uri="{FF2B5EF4-FFF2-40B4-BE49-F238E27FC236}">
                <a16:creationId xmlns:a16="http://schemas.microsoft.com/office/drawing/2014/main" id="{DE94429D-8C47-070C-AF92-96322D783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620" y="2684939"/>
            <a:ext cx="5280660" cy="254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56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Cơ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sở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nền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tảng</a:t>
            </a:r>
            <a:endParaRPr lang="vi-VN" dirty="0"/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6A25FF61-C225-2501-6A45-97DEDD6A6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6314"/>
            <a:ext cx="5257800" cy="3284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52A42-D040-4952-DBFF-6BBC085D2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010" y="2266314"/>
            <a:ext cx="4929790" cy="328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50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Hình ảnh 11">
            <a:extLst>
              <a:ext uri="{FF2B5EF4-FFF2-40B4-BE49-F238E27FC236}">
                <a16:creationId xmlns:a16="http://schemas.microsoft.com/office/drawing/2014/main" id="{BB6E115C-82EE-D582-7095-DBCABCDED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071" y="1803053"/>
            <a:ext cx="9396394" cy="499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26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307F459-C5D4-DB9B-4561-170E0B21B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391" y="1690686"/>
            <a:ext cx="8033218" cy="514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6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1: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D240CB-0CD1-6377-4E0A-2B6CF05F0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996" y="1999058"/>
            <a:ext cx="7410007" cy="4004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2703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2: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B3C17-6A1A-E1C2-CA6B-EE84A1031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67" y="2452834"/>
            <a:ext cx="9990066" cy="3096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9152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3: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01D4B5-20D1-2A53-5468-935F73285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89" y="2493196"/>
            <a:ext cx="10265821" cy="3016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5604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4: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2442C-AF85-FA5A-0CA2-19606BCCF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127" y="2243642"/>
            <a:ext cx="7233746" cy="4249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19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5: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F79712-479C-49CF-96A2-A0BDE81CD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368" y="2291581"/>
            <a:ext cx="7493264" cy="34194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4821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6: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9220F-2759-18B6-45ED-9F644B795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562" y="2036363"/>
            <a:ext cx="7718875" cy="43441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0187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23" name="Google Shape;270;p36">
            <a:extLst>
              <a:ext uri="{FF2B5EF4-FFF2-40B4-BE49-F238E27FC236}">
                <a16:creationId xmlns:a16="http://schemas.microsoft.com/office/drawing/2014/main" id="{6EF9EDD5-F0AC-35BC-A44B-0E302ADA512D}"/>
              </a:ext>
            </a:extLst>
          </p:cNvPr>
          <p:cNvSpPr/>
          <p:nvPr/>
        </p:nvSpPr>
        <p:spPr>
          <a:xfrm>
            <a:off x="2360987" y="2181388"/>
            <a:ext cx="1897200" cy="18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71;p36">
            <a:extLst>
              <a:ext uri="{FF2B5EF4-FFF2-40B4-BE49-F238E27FC236}">
                <a16:creationId xmlns:a16="http://schemas.microsoft.com/office/drawing/2014/main" id="{C55646E1-B8D3-A0AD-016C-0530BED721FD}"/>
              </a:ext>
            </a:extLst>
          </p:cNvPr>
          <p:cNvSpPr/>
          <p:nvPr/>
        </p:nvSpPr>
        <p:spPr>
          <a:xfrm>
            <a:off x="5103024" y="2181388"/>
            <a:ext cx="1897200" cy="18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" name="Google Shape;273;p36">
            <a:extLst>
              <a:ext uri="{FF2B5EF4-FFF2-40B4-BE49-F238E27FC236}">
                <a16:creationId xmlns:a16="http://schemas.microsoft.com/office/drawing/2014/main" id="{9F8750CD-5B22-B88F-0093-B7D9157513E0}"/>
              </a:ext>
            </a:extLst>
          </p:cNvPr>
          <p:cNvCxnSpPr>
            <a:cxnSpLocks/>
          </p:cNvCxnSpPr>
          <p:nvPr/>
        </p:nvCxnSpPr>
        <p:spPr>
          <a:xfrm>
            <a:off x="2474580" y="4826785"/>
            <a:ext cx="16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6" name="Google Shape;274;p36">
            <a:extLst>
              <a:ext uri="{FF2B5EF4-FFF2-40B4-BE49-F238E27FC236}">
                <a16:creationId xmlns:a16="http://schemas.microsoft.com/office/drawing/2014/main" id="{3DF95577-F2A2-9A72-BB55-51A568DD70F3}"/>
              </a:ext>
            </a:extLst>
          </p:cNvPr>
          <p:cNvSpPr txBox="1">
            <a:spLocks noGrp="1"/>
          </p:cNvSpPr>
          <p:nvPr/>
        </p:nvSpPr>
        <p:spPr>
          <a:xfrm>
            <a:off x="2199612" y="4114138"/>
            <a:ext cx="2245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udea"/>
              <a:buNone/>
              <a:defRPr sz="3000" b="1" i="0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Times New Roman" panose="02020603050405020304" pitchFamily="18" charset="0"/>
                <a:ea typeface="Montserrat SemiBold"/>
                <a:cs typeface="Times New Roman" panose="02020603050405020304" pitchFamily="18" charset="0"/>
                <a:sym typeface="Montserrat SemiBold"/>
              </a:rPr>
              <a:t>Nguyễn Bình </a:t>
            </a:r>
            <a:br>
              <a:rPr lang="en" sz="1600" b="0">
                <a:latin typeface="Times New Roman" panose="02020603050405020304" pitchFamily="18" charset="0"/>
                <a:ea typeface="Montserrat SemiBold"/>
                <a:cs typeface="Times New Roman" panose="02020603050405020304" pitchFamily="18" charset="0"/>
                <a:sym typeface="Montserrat SemiBold"/>
              </a:rPr>
            </a:br>
            <a:r>
              <a:rPr lang="en" sz="1600" b="0">
                <a:latin typeface="Times New Roman" panose="02020603050405020304" pitchFamily="18" charset="0"/>
                <a:ea typeface="Montserrat SemiBold"/>
                <a:cs typeface="Times New Roman" panose="02020603050405020304" pitchFamily="18" charset="0"/>
                <a:sym typeface="Montserrat SemiBold"/>
              </a:rPr>
              <a:t>Thục Trâm</a:t>
            </a:r>
            <a:endParaRPr sz="1600" b="0">
              <a:latin typeface="Times New Roman" panose="02020603050405020304" pitchFamily="18" charset="0"/>
              <a:ea typeface="Montserrat SemiBold"/>
              <a:cs typeface="Times New Roman" panose="02020603050405020304" pitchFamily="18" charset="0"/>
              <a:sym typeface="Montserrat SemiBold"/>
            </a:endParaRPr>
          </a:p>
        </p:txBody>
      </p:sp>
      <p:sp>
        <p:nvSpPr>
          <p:cNvPr id="27" name="Google Shape;275;p36">
            <a:extLst>
              <a:ext uri="{FF2B5EF4-FFF2-40B4-BE49-F238E27FC236}">
                <a16:creationId xmlns:a16="http://schemas.microsoft.com/office/drawing/2014/main" id="{2353F260-2839-0FB6-D249-F7EC7E5CF9C6}"/>
              </a:ext>
            </a:extLst>
          </p:cNvPr>
          <p:cNvSpPr txBox="1">
            <a:spLocks noGrp="1"/>
          </p:cNvSpPr>
          <p:nvPr/>
        </p:nvSpPr>
        <p:spPr>
          <a:xfrm>
            <a:off x="2599699" y="4862338"/>
            <a:ext cx="14454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20520815</a:t>
            </a:r>
            <a:endParaRPr b="1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cxnSp>
        <p:nvCxnSpPr>
          <p:cNvPr id="28" name="Google Shape;276;p36">
            <a:extLst>
              <a:ext uri="{FF2B5EF4-FFF2-40B4-BE49-F238E27FC236}">
                <a16:creationId xmlns:a16="http://schemas.microsoft.com/office/drawing/2014/main" id="{844E5DD5-809B-396B-360C-50664D92766A}"/>
              </a:ext>
            </a:extLst>
          </p:cNvPr>
          <p:cNvCxnSpPr>
            <a:cxnSpLocks/>
          </p:cNvCxnSpPr>
          <p:nvPr/>
        </p:nvCxnSpPr>
        <p:spPr>
          <a:xfrm>
            <a:off x="5203830" y="4826785"/>
            <a:ext cx="16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9" name="Google Shape;277;p36">
            <a:extLst>
              <a:ext uri="{FF2B5EF4-FFF2-40B4-BE49-F238E27FC236}">
                <a16:creationId xmlns:a16="http://schemas.microsoft.com/office/drawing/2014/main" id="{89F1F57A-C41D-E647-DBE8-EC90DDEC4697}"/>
              </a:ext>
            </a:extLst>
          </p:cNvPr>
          <p:cNvSpPr txBox="1">
            <a:spLocks noGrp="1"/>
          </p:cNvSpPr>
          <p:nvPr/>
        </p:nvSpPr>
        <p:spPr>
          <a:xfrm>
            <a:off x="4928862" y="4114138"/>
            <a:ext cx="224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udea"/>
              <a:buNone/>
              <a:defRPr sz="3000" b="1" i="0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Times New Roman" panose="02020603050405020304" pitchFamily="18" charset="0"/>
                <a:ea typeface="Montserrat SemiBold"/>
                <a:cs typeface="Times New Roman" panose="02020603050405020304" pitchFamily="18" charset="0"/>
                <a:sym typeface="Montserrat SemiBold"/>
              </a:rPr>
              <a:t>Võ Anh Kiệt</a:t>
            </a:r>
            <a:endParaRPr sz="1600" b="0">
              <a:latin typeface="Times New Roman" panose="02020603050405020304" pitchFamily="18" charset="0"/>
              <a:ea typeface="Montserrat SemiBold"/>
              <a:cs typeface="Times New Roman" panose="02020603050405020304" pitchFamily="18" charset="0"/>
              <a:sym typeface="Montserrat SemiBold"/>
            </a:endParaRPr>
          </a:p>
        </p:txBody>
      </p:sp>
      <p:sp>
        <p:nvSpPr>
          <p:cNvPr id="30" name="Google Shape;278;p36">
            <a:extLst>
              <a:ext uri="{FF2B5EF4-FFF2-40B4-BE49-F238E27FC236}">
                <a16:creationId xmlns:a16="http://schemas.microsoft.com/office/drawing/2014/main" id="{9DF8A499-BE98-1B53-D39A-18DCFCD82688}"/>
              </a:ext>
            </a:extLst>
          </p:cNvPr>
          <p:cNvSpPr txBox="1">
            <a:spLocks noGrp="1"/>
          </p:cNvSpPr>
          <p:nvPr/>
        </p:nvSpPr>
        <p:spPr>
          <a:xfrm>
            <a:off x="5328949" y="4862338"/>
            <a:ext cx="14454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20520605</a:t>
            </a:r>
            <a:endParaRPr b="1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1" name="Google Shape;279;p36">
            <a:extLst>
              <a:ext uri="{FF2B5EF4-FFF2-40B4-BE49-F238E27FC236}">
                <a16:creationId xmlns:a16="http://schemas.microsoft.com/office/drawing/2014/main" id="{FA271515-A572-C78F-05BC-F5104D45A01D}"/>
              </a:ext>
            </a:extLst>
          </p:cNvPr>
          <p:cNvSpPr/>
          <p:nvPr/>
        </p:nvSpPr>
        <p:spPr>
          <a:xfrm>
            <a:off x="7832274" y="2181388"/>
            <a:ext cx="1897200" cy="18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" name="Google Shape;280;p36">
            <a:extLst>
              <a:ext uri="{FF2B5EF4-FFF2-40B4-BE49-F238E27FC236}">
                <a16:creationId xmlns:a16="http://schemas.microsoft.com/office/drawing/2014/main" id="{1ADFBAEA-94C2-6126-6D7C-6272AE495DA8}"/>
              </a:ext>
            </a:extLst>
          </p:cNvPr>
          <p:cNvCxnSpPr>
            <a:cxnSpLocks/>
          </p:cNvCxnSpPr>
          <p:nvPr/>
        </p:nvCxnSpPr>
        <p:spPr>
          <a:xfrm>
            <a:off x="7933080" y="4826785"/>
            <a:ext cx="16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33" name="Google Shape;281;p36">
            <a:extLst>
              <a:ext uri="{FF2B5EF4-FFF2-40B4-BE49-F238E27FC236}">
                <a16:creationId xmlns:a16="http://schemas.microsoft.com/office/drawing/2014/main" id="{4DC01543-0567-F224-E692-740DBBE5EF75}"/>
              </a:ext>
            </a:extLst>
          </p:cNvPr>
          <p:cNvSpPr txBox="1">
            <a:spLocks noGrp="1"/>
          </p:cNvSpPr>
          <p:nvPr/>
        </p:nvSpPr>
        <p:spPr>
          <a:xfrm>
            <a:off x="7658112" y="4114138"/>
            <a:ext cx="2245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udea"/>
              <a:buNone/>
              <a:defRPr sz="3000" b="1" i="0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Times New Roman" panose="02020603050405020304" pitchFamily="18" charset="0"/>
                <a:ea typeface="Montserrat SemiBold"/>
                <a:cs typeface="Times New Roman" panose="02020603050405020304" pitchFamily="18" charset="0"/>
                <a:sym typeface="Montserrat SemiBold"/>
              </a:rPr>
              <a:t>Nguyễn Bùi </a:t>
            </a:r>
            <a:endParaRPr sz="1600" b="0">
              <a:latin typeface="Times New Roman" panose="02020603050405020304" pitchFamily="18" charset="0"/>
              <a:ea typeface="Montserrat SemiBold"/>
              <a:cs typeface="Times New Roman" panose="02020603050405020304" pitchFamily="18" charset="0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Times New Roman" panose="02020603050405020304" pitchFamily="18" charset="0"/>
                <a:ea typeface="Montserrat SemiBold"/>
                <a:cs typeface="Times New Roman" panose="02020603050405020304" pitchFamily="18" charset="0"/>
                <a:sym typeface="Montserrat SemiBold"/>
              </a:rPr>
              <a:t>Kim Ngân</a:t>
            </a:r>
            <a:endParaRPr sz="1600" b="0">
              <a:latin typeface="Times New Roman" panose="02020603050405020304" pitchFamily="18" charset="0"/>
              <a:ea typeface="Montserrat SemiBold"/>
              <a:cs typeface="Times New Roman" panose="02020603050405020304" pitchFamily="18" charset="0"/>
              <a:sym typeface="Montserrat SemiBold"/>
            </a:endParaRPr>
          </a:p>
        </p:txBody>
      </p:sp>
      <p:sp>
        <p:nvSpPr>
          <p:cNvPr id="34" name="Google Shape;282;p36">
            <a:extLst>
              <a:ext uri="{FF2B5EF4-FFF2-40B4-BE49-F238E27FC236}">
                <a16:creationId xmlns:a16="http://schemas.microsoft.com/office/drawing/2014/main" id="{B0DF7667-E251-4FDC-2977-FD13DC46E28C}"/>
              </a:ext>
            </a:extLst>
          </p:cNvPr>
          <p:cNvSpPr txBox="1">
            <a:spLocks noGrp="1"/>
          </p:cNvSpPr>
          <p:nvPr/>
        </p:nvSpPr>
        <p:spPr>
          <a:xfrm>
            <a:off x="8058199" y="4862338"/>
            <a:ext cx="14454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20520648</a:t>
            </a:r>
            <a:endParaRPr b="1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35" name="Google Shape;283;p36">
            <a:extLst>
              <a:ext uri="{FF2B5EF4-FFF2-40B4-BE49-F238E27FC236}">
                <a16:creationId xmlns:a16="http://schemas.microsoft.com/office/drawing/2014/main" id="{B7E1E4EC-A266-2462-7D28-FCDF16CCC9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525" y="2278001"/>
            <a:ext cx="1692149" cy="169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284;p36">
            <a:extLst>
              <a:ext uri="{FF2B5EF4-FFF2-40B4-BE49-F238E27FC236}">
                <a16:creationId xmlns:a16="http://schemas.microsoft.com/office/drawing/2014/main" id="{2F950FEE-22EF-3E38-A69F-4CBDDBF1A2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481" y="2244313"/>
            <a:ext cx="1759500" cy="1759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7" name="Google Shape;285;p36">
            <a:extLst>
              <a:ext uri="{FF2B5EF4-FFF2-40B4-BE49-F238E27FC236}">
                <a16:creationId xmlns:a16="http://schemas.microsoft.com/office/drawing/2014/main" id="{6FC431E4-B78F-F116-1321-3FF16B9E09B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7044" b="7044"/>
          <a:stretch/>
        </p:blipFill>
        <p:spPr>
          <a:xfrm>
            <a:off x="7947575" y="2278001"/>
            <a:ext cx="1692000" cy="169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8912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7: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337B7-5910-8190-0227-9E7D9FE59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898" y="2398113"/>
            <a:ext cx="9428203" cy="3206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904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8: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8B73F-510E-6286-CF43-E422FD90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885" y="1940025"/>
            <a:ext cx="7252230" cy="4122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823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Bài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báo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tham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khảo</a:t>
            </a:r>
            <a:endParaRPr lang="vi-VN" err="1"/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/>
            <a:r>
              <a:rPr lang="en-US" err="1">
                <a:latin typeface="Times New Roman"/>
                <a:ea typeface="+mn-lt"/>
                <a:cs typeface="Times New Roman"/>
              </a:rPr>
              <a:t>Bài</a:t>
            </a:r>
            <a:r>
              <a:rPr lang="en-US">
                <a:latin typeface="Times New Roman"/>
                <a:ea typeface="+mn-lt"/>
                <a:cs typeface="Times New Roman"/>
              </a:rPr>
              <a:t> 1: Zhang, Y., Jiang, J., Dong, X., Wang, L., &amp; Xiang, Y. (2022). </a:t>
            </a:r>
            <a:r>
              <a:rPr lang="en-US" err="1">
                <a:latin typeface="Times New Roman"/>
                <a:ea typeface="+mn-lt"/>
                <a:cs typeface="Times New Roman"/>
              </a:rPr>
              <a:t>BeDCV</a:t>
            </a:r>
            <a:r>
              <a:rPr lang="en-US">
                <a:latin typeface="Times New Roman"/>
                <a:ea typeface="+mn-lt"/>
                <a:cs typeface="Times New Roman"/>
              </a:rPr>
              <a:t>: Blockchain-Enabled Decentralized Consistency Verification for Cross-Chain Calculation. IEEE Transactions on Cloud Computing. </a:t>
            </a:r>
            <a:endParaRPr lang="vi-VN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457200" indent="-457200" algn="just"/>
            <a:r>
              <a:rPr lang="en-US" err="1">
                <a:latin typeface="Times New Roman"/>
                <a:ea typeface="+mn-lt"/>
                <a:cs typeface="Times New Roman"/>
              </a:rPr>
              <a:t>Bài</a:t>
            </a:r>
            <a:r>
              <a:rPr lang="en-US">
                <a:latin typeface="Times New Roman"/>
                <a:ea typeface="+mn-lt"/>
                <a:cs typeface="Times New Roman"/>
              </a:rPr>
              <a:t> 2: He, Y., Zhang, C., Wu, B., Yang, Y., Xiao, K., &amp; Li, H. (2021). A cross-chain trusted reputation scheme for a shared charging platform based on blockchain. IEEE Internet of Things Journal.</a:t>
            </a:r>
            <a:endParaRPr lang="vi-VN">
              <a:latin typeface="Arial"/>
              <a:ea typeface="+mn-lt"/>
              <a:cs typeface="Arial" panose="020B0604020202020204" pitchFamily="34" charset="0"/>
            </a:endParaRPr>
          </a:p>
          <a:p>
            <a:pPr marL="457200" indent="-457200" algn="just"/>
            <a:r>
              <a:rPr lang="en-US" err="1">
                <a:latin typeface="Times New Roman"/>
                <a:ea typeface="+mn-lt"/>
                <a:cs typeface="Times New Roman"/>
              </a:rPr>
              <a:t>Bài</a:t>
            </a:r>
            <a:r>
              <a:rPr lang="en-US">
                <a:latin typeface="Times New Roman"/>
                <a:ea typeface="+mn-lt"/>
                <a:cs typeface="Times New Roman"/>
              </a:rPr>
              <a:t> 3: Jiang, J., Zhang, Y., Zhu, Y., Dong, X., Wang, L., &amp; Xiang, Y. (2022). DCIV: Decentralized cross-chain data integrity verification with blockchain. Journal of King Saud University-Computer and Information Sciences, 34(10), 7988-7999.</a:t>
            </a:r>
            <a:endParaRPr lang="vi-VN"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862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98257" cy="1666756"/>
          </a:xfrm>
        </p:spPr>
        <p:txBody>
          <a:bodyPr>
            <a:normAutofit fontScale="90000"/>
          </a:bodyPr>
          <a:lstStyle/>
          <a:p>
            <a:r>
              <a:rPr lang="en-US" err="1">
                <a:latin typeface="Times New Roman"/>
                <a:ea typeface="+mj-lt"/>
                <a:cs typeface="Times New Roman"/>
              </a:rPr>
              <a:t>BeDCV</a:t>
            </a:r>
            <a:r>
              <a:rPr lang="en-US">
                <a:latin typeface="Times New Roman"/>
                <a:ea typeface="+mj-lt"/>
                <a:cs typeface="Times New Roman"/>
              </a:rPr>
              <a:t>: Blockchain-Enabled Decentralized Consistency Verification for Cross-Chain Calculation</a:t>
            </a:r>
            <a:endParaRPr lang="vi-VN"/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2439774"/>
            <a:ext cx="10515600" cy="3737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Hình ảnh 10">
            <a:extLst>
              <a:ext uri="{FF2B5EF4-FFF2-40B4-BE49-F238E27FC236}">
                <a16:creationId xmlns:a16="http://schemas.microsoft.com/office/drawing/2014/main" id="{771ABDB8-C230-ED2A-9E26-121FC7781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686" y="2200854"/>
            <a:ext cx="7508542" cy="466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43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98257" cy="1666756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ea typeface="+mj-lt"/>
                <a:cs typeface="Times New Roman"/>
              </a:rPr>
              <a:t>DCIV: Decentralized cross-chain data integrity verification with blockchain</a:t>
            </a:r>
            <a:endParaRPr lang="vi-VN"/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2439774"/>
            <a:ext cx="10515600" cy="3737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Hình ảnh 4">
            <a:extLst>
              <a:ext uri="{FF2B5EF4-FFF2-40B4-BE49-F238E27FC236}">
                <a16:creationId xmlns:a16="http://schemas.microsoft.com/office/drawing/2014/main" id="{F8B2FCCF-954F-4AAD-0075-11844EE99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63" y="1956021"/>
            <a:ext cx="10749884" cy="483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85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87D76B0-BCF9-6C97-6B67-E69DF7C244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812" y="2352410"/>
            <a:ext cx="6602375" cy="43571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2CFDB2-753B-B41B-FA41-388ED7E22D7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836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3D5DD0-7301-2BAC-E91A-2288A0F1A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193" y="1803053"/>
            <a:ext cx="8538472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18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766633-FCFC-77AE-154F-6E4125CAB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121" y="1690686"/>
            <a:ext cx="8895758" cy="50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17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Cài đặt </a:t>
            </a:r>
            <a:r>
              <a:rPr lang="vi-VN" err="1">
                <a:latin typeface="Times New Roman" panose="02020603050405020304" pitchFamily="18" charset="0"/>
                <a:cs typeface="Times New Roman" panose="02020603050405020304" pitchFamily="18" charset="0"/>
              </a:rPr>
              <a:t>webapp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, nâng cao cơ chế bảo mật </a:t>
            </a:r>
            <a:r>
              <a:rPr lang="vi-VN" err="1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 và cải tiến quy trình đăng nhập, đăng ký, ký xác nhận, chuyển đổi thông tin</a:t>
            </a:r>
          </a:p>
          <a:p>
            <a:pPr algn="just"/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hoàn thiện hạ tầng </a:t>
            </a:r>
            <a:r>
              <a:rPr lang="vi-VN" err="1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 có thể chạy trên hai mạng </a:t>
            </a:r>
            <a:r>
              <a:rPr lang="vi-VN" err="1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 thực</a:t>
            </a:r>
          </a:p>
          <a:p>
            <a:pPr algn="just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702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D2C6-0474-437E-FA42-F87E7125D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538" y="1134176"/>
            <a:ext cx="11212497" cy="4192425"/>
          </a:xfrm>
        </p:spPr>
        <p:txBody>
          <a:bodyPr>
            <a:normAutofit/>
          </a:bodyPr>
          <a:lstStyle/>
          <a:p>
            <a:r>
              <a:rPr 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b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quý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chị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b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73E9E2-A97D-EB0C-1E5C-ABEDE1C8AA2F}"/>
              </a:ext>
            </a:extLst>
          </p:cNvPr>
          <p:cNvSpPr txBox="1"/>
          <p:nvPr/>
        </p:nvSpPr>
        <p:spPr>
          <a:xfrm>
            <a:off x="0" y="32240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>
                <a:latin typeface="+mj-lt"/>
              </a:rPr>
              <a:t>Trường Đại học Công nghệ Thông tin - ĐHQG TP.HCM</a:t>
            </a:r>
          </a:p>
          <a:p>
            <a:pPr algn="ctr"/>
            <a:r>
              <a:rPr lang="vi-VN" sz="2000">
                <a:latin typeface="+mj-lt"/>
              </a:rPr>
              <a:t>Khoa Mạng máy tính và Truyền thông</a:t>
            </a:r>
          </a:p>
        </p:txBody>
      </p:sp>
      <p:pic>
        <p:nvPicPr>
          <p:cNvPr id="10" name="Picture 9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9B5D3D7-EBDF-8A76-44FA-482F0C543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05" y="230119"/>
            <a:ext cx="960203" cy="800169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C797B6-7B8E-1E83-56F2-24AD4D4ED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294" y="222498"/>
            <a:ext cx="967824" cy="8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85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71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6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6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6000">
                <a:latin typeface="Times New Roman" panose="02020603050405020304" pitchFamily="18" charset="0"/>
                <a:cs typeface="Times New Roman" panose="02020603050405020304" pitchFamily="18" charset="0"/>
              </a:rPr>
              <a:t> ty</a:t>
            </a: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</p:spTree>
    <p:extLst>
      <p:ext uri="{BB962C8B-B14F-4D97-AF65-F5344CB8AC3E}">
        <p14:creationId xmlns:p14="http://schemas.microsoft.com/office/powerpoint/2010/main" val="655036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>
                <a:latin typeface="Times New Roman"/>
                <a:cs typeface="Times New Roman"/>
              </a:rPr>
              <a:t>Phòng thí nghiệm An Toàn Thông Tin</a:t>
            </a:r>
            <a:endParaRPr lang="vi-VN"/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98705-5BDC-9E1B-653E-3A9B517DA7E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5372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vi-VN">
                <a:solidFill>
                  <a:srgbClr val="000000"/>
                </a:solidFill>
                <a:latin typeface="Times New Roman"/>
                <a:cs typeface="Times New Roman"/>
              </a:rPr>
              <a:t>Thuộc</a:t>
            </a:r>
            <a:r>
              <a:rPr lang="vi-VN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Trường Đại học Công</a:t>
            </a:r>
            <a:r>
              <a:rPr lang="en-US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vi-VN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nghệ Thông tin – ĐHQG TP.HCM</a:t>
            </a:r>
            <a:endParaRPr lang="en-US" b="0" i="0">
              <a:solidFill>
                <a:srgbClr val="000000"/>
              </a:solidFill>
              <a:effectLst/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 b="0" i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>
                <a:solidFill>
                  <a:srgbClr val="000000"/>
                </a:solidFill>
                <a:latin typeface="Times New Roman"/>
                <a:cs typeface="Times New Roman"/>
              </a:rPr>
              <a:t>Là</a:t>
            </a:r>
            <a:r>
              <a:rPr lang="vi-VN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một môi trường nghiên</a:t>
            </a:r>
            <a:r>
              <a:rPr lang="en-US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vi-VN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cứu, thực nghiệm chuyên dụng dành cho các nghiên cứu về an toàn thông tin</a:t>
            </a:r>
            <a:r>
              <a:rPr lang="en-US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.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4EA016E-F497-5C92-DB17-0738AF6F8F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916" y="1684111"/>
            <a:ext cx="4036029" cy="403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/>
                <a:ea typeface="+mj-lt"/>
                <a:cs typeface="Times New Roman"/>
              </a:rPr>
              <a:t>Lĩnh</a:t>
            </a:r>
            <a:r>
              <a:rPr lang="en-US">
                <a:latin typeface="Times New Roman"/>
                <a:ea typeface="+mj-lt"/>
                <a:cs typeface="Times New Roman"/>
              </a:rPr>
              <a:t> </a:t>
            </a:r>
            <a:r>
              <a:rPr lang="en-US" err="1">
                <a:latin typeface="Times New Roman"/>
                <a:ea typeface="+mj-lt"/>
                <a:cs typeface="Times New Roman"/>
              </a:rPr>
              <a:t>vực</a:t>
            </a:r>
            <a:r>
              <a:rPr lang="en-US">
                <a:latin typeface="Times New Roman"/>
                <a:ea typeface="+mj-lt"/>
                <a:cs typeface="Times New Roman"/>
              </a:rPr>
              <a:t> </a:t>
            </a:r>
            <a:r>
              <a:rPr lang="en-US" err="1">
                <a:latin typeface="Times New Roman"/>
                <a:ea typeface="+mj-lt"/>
                <a:cs typeface="Times New Roman"/>
              </a:rPr>
              <a:t>hoạt</a:t>
            </a:r>
            <a:r>
              <a:rPr lang="en-US">
                <a:latin typeface="Times New Roman"/>
                <a:ea typeface="+mj-lt"/>
                <a:cs typeface="Times New Roman"/>
              </a:rPr>
              <a:t> </a:t>
            </a:r>
            <a:r>
              <a:rPr lang="en-US" err="1">
                <a:latin typeface="Times New Roman"/>
                <a:ea typeface="+mj-lt"/>
                <a:cs typeface="Times New Roman"/>
              </a:rPr>
              <a:t>động</a:t>
            </a:r>
            <a:endParaRPr lang="en-US">
              <a:latin typeface="Times New Roman"/>
              <a:ea typeface="Calibri Light"/>
              <a:cs typeface="Times New Roman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98705-5BDC-9E1B-653E-3A9B517DA7E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err="1">
                <a:latin typeface="Times New Roman"/>
                <a:cs typeface="Times New Roman"/>
              </a:rPr>
              <a:t>Nghiên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cứu</a:t>
            </a:r>
            <a:r>
              <a:rPr lang="en-US">
                <a:latin typeface="Times New Roman"/>
                <a:cs typeface="Times New Roman"/>
              </a:rPr>
              <a:t> khoa </a:t>
            </a:r>
            <a:r>
              <a:rPr lang="en-US" err="1">
                <a:latin typeface="Times New Roman"/>
                <a:cs typeface="Times New Roman"/>
              </a:rPr>
              <a:t>học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liên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quan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đến</a:t>
            </a:r>
            <a:r>
              <a:rPr lang="en-US">
                <a:latin typeface="Times New Roman"/>
                <a:cs typeface="Times New Roman"/>
              </a:rPr>
              <a:t> An </a:t>
            </a:r>
            <a:r>
              <a:rPr lang="en-US" err="1">
                <a:latin typeface="Times New Roman"/>
                <a:cs typeface="Times New Roman"/>
              </a:rPr>
              <a:t>toàn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thông</a:t>
            </a:r>
            <a:r>
              <a:rPr lang="en-US">
                <a:latin typeface="Times New Roman"/>
                <a:cs typeface="Times New Roman"/>
              </a:rPr>
              <a:t> tin</a:t>
            </a:r>
          </a:p>
          <a:p>
            <a:r>
              <a:rPr lang="vi-VN">
                <a:latin typeface="Times New Roman"/>
                <a:cs typeface="Times New Roman"/>
              </a:rPr>
              <a:t>Tư vấn, nghiên cứu giải pháp và chuyển giao công nghệ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1821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Môi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trường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làm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việc</a:t>
            </a:r>
            <a:endParaRPr lang="vi-VN"/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8FE09-5482-4850-958D-F1881CD012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094472"/>
            <a:ext cx="5074328" cy="3806374"/>
          </a:xfrm>
          <a:prstGeom prst="rect">
            <a:avLst/>
          </a:prstGeom>
        </p:spPr>
      </p:pic>
      <p:pic>
        <p:nvPicPr>
          <p:cNvPr id="5" name="Picture 4" descr="A group of people in an office&#10;&#10;Description automatically generated">
            <a:extLst>
              <a:ext uri="{FF2B5EF4-FFF2-40B4-BE49-F238E27FC236}">
                <a16:creationId xmlns:a16="http://schemas.microsoft.com/office/drawing/2014/main" id="{987F764F-26B2-A166-7D50-98408524B4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73" y="2094471"/>
            <a:ext cx="5270697" cy="38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2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Công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việc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được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giao</a:t>
            </a:r>
            <a:endParaRPr lang="vi-VN"/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vi-VN">
                <a:latin typeface="Times New Roman"/>
                <a:cs typeface="Times New Roman"/>
              </a:rPr>
              <a:t>Tìm hiểu, nghiên cứu hệ thống </a:t>
            </a:r>
            <a:r>
              <a:rPr lang="vi-VN" err="1">
                <a:latin typeface="Times New Roman"/>
                <a:cs typeface="Times New Roman"/>
              </a:rPr>
              <a:t>Blockchain</a:t>
            </a:r>
            <a:r>
              <a:rPr lang="vi-VN">
                <a:latin typeface="Times New Roman"/>
                <a:cs typeface="Times New Roman"/>
              </a:rPr>
              <a:t> và mô hình </a:t>
            </a:r>
            <a:r>
              <a:rPr lang="vi-VN" err="1">
                <a:latin typeface="Times New Roman"/>
                <a:cs typeface="Times New Roman"/>
              </a:rPr>
              <a:t>CrossChain</a:t>
            </a:r>
            <a:r>
              <a:rPr lang="vi-VN">
                <a:latin typeface="Times New Roman"/>
                <a:cs typeface="Times New Roman"/>
              </a:rPr>
              <a:t>.</a:t>
            </a:r>
            <a:endParaRPr lang="vi-VN"/>
          </a:p>
          <a:p>
            <a:pPr algn="just"/>
            <a:r>
              <a:rPr lang="vi-VN">
                <a:latin typeface="Times New Roman"/>
                <a:cs typeface="Times New Roman"/>
              </a:rPr>
              <a:t>Ứng dụng mô hình cho việc quản lý hồ sơ bệnh án của bệnh nhân thông qua </a:t>
            </a:r>
            <a:r>
              <a:rPr lang="vi-VN" err="1">
                <a:latin typeface="Times New Roman"/>
                <a:cs typeface="Times New Roman"/>
              </a:rPr>
              <a:t>AppXChain</a:t>
            </a:r>
            <a:r>
              <a:rPr lang="vi-VN">
                <a:latin typeface="Times New Roman"/>
                <a:cs typeface="Times New Roman"/>
              </a:rPr>
              <a:t>.</a:t>
            </a:r>
          </a:p>
          <a:p>
            <a:pPr algn="just"/>
            <a:r>
              <a:rPr lang="vi-VN">
                <a:latin typeface="Times New Roman"/>
                <a:cs typeface="Times New Roman"/>
              </a:rPr>
              <a:t>Cải tiến phương thức kiểm soát truy cập </a:t>
            </a:r>
            <a:r>
              <a:rPr lang="vi-VN" err="1">
                <a:latin typeface="Times New Roman"/>
                <a:cs typeface="Times New Roman"/>
              </a:rPr>
              <a:t>AppXChain</a:t>
            </a:r>
            <a:r>
              <a:rPr lang="vi-VN">
                <a:latin typeface="Times New Roman"/>
                <a:cs typeface="Times New Roman"/>
              </a:rPr>
              <a:t> thông qua </a:t>
            </a:r>
            <a:r>
              <a:rPr lang="vi-VN" err="1">
                <a:latin typeface="Times New Roman"/>
                <a:cs typeface="Times New Roman"/>
              </a:rPr>
              <a:t>webapp</a:t>
            </a:r>
            <a:r>
              <a:rPr lang="vi-VN">
                <a:latin typeface="Times New Roman"/>
                <a:cs typeface="Times New Roman"/>
              </a:rPr>
              <a:t>. 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vi-VN">
                <a:latin typeface="Times New Roman"/>
                <a:cs typeface="Times New Roman"/>
              </a:rPr>
              <a:t>Thời gian thực tập kéo dài từ ngày 05/09/2022 đến ngày 05/11/2022.</a:t>
            </a:r>
          </a:p>
          <a:p>
            <a:pPr algn="just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185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71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600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6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6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endParaRPr lang="en-US" sz="6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</p:spTree>
    <p:extLst>
      <p:ext uri="{BB962C8B-B14F-4D97-AF65-F5344CB8AC3E}">
        <p14:creationId xmlns:p14="http://schemas.microsoft.com/office/powerpoint/2010/main" val="1144989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Cơ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sở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nền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tảng</a:t>
            </a:r>
            <a:endParaRPr lang="vi-VN"/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endParaRPr lang="vi-VN"/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812D2C1-6B2B-4022-0148-FC4DE67CB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251" y="2413143"/>
            <a:ext cx="7993155" cy="389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00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A30F3884CD43244294355762AE14FDC0" ma:contentTypeVersion="14" ma:contentTypeDescription="Tạo tài liệu mới." ma:contentTypeScope="" ma:versionID="907d00657502fd9e09c304eb11997281">
  <xsd:schema xmlns:xsd="http://www.w3.org/2001/XMLSchema" xmlns:xs="http://www.w3.org/2001/XMLSchema" xmlns:p="http://schemas.microsoft.com/office/2006/metadata/properties" xmlns:ns3="c8b53866-fdfd-416a-aee2-e50c3ae941dd" xmlns:ns4="9d433cf1-fba1-428a-9634-baf48b90bf9f" targetNamespace="http://schemas.microsoft.com/office/2006/metadata/properties" ma:root="true" ma:fieldsID="a1abb526a8fa4dc1c2d119b97b986a40" ns3:_="" ns4:_="">
    <xsd:import namespace="c8b53866-fdfd-416a-aee2-e50c3ae941dd"/>
    <xsd:import namespace="9d433cf1-fba1-428a-9634-baf48b90bf9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b53866-fdfd-416a-aee2-e50c3ae941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433cf1-fba1-428a-9634-baf48b90bf9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5A2904E-794C-4EF2-8090-4A924A16C8DE}">
  <ds:schemaRefs>
    <ds:schemaRef ds:uri="9d433cf1-fba1-428a-9634-baf48b90bf9f"/>
    <ds:schemaRef ds:uri="c8b53866-fdfd-416a-aee2-e50c3ae941d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59DD77C-71EF-4D15-993B-F1EA023D10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66C677-6026-4266-90C8-6FA41D78617E}">
  <ds:schemaRefs>
    <ds:schemaRef ds:uri="9d433cf1-fba1-428a-9634-baf48b90bf9f"/>
    <ds:schemaRef ds:uri="c8b53866-fdfd-416a-aee2-e50c3ae941d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605</Words>
  <Application>Microsoft Office PowerPoint</Application>
  <PresentationFormat>Widescreen</PresentationFormat>
  <Paragraphs>69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Gudea</vt:lpstr>
      <vt:lpstr>Times New Roman</vt:lpstr>
      <vt:lpstr>Office Theme</vt:lpstr>
      <vt:lpstr>Báo cáo Thực tập doanh nghiệp  Nghiên cứu về công nghệ Blockchain và mô hình CrossChain  Công ty: Phòng thí nghiệm An Toàn Thông Tin </vt:lpstr>
      <vt:lpstr>Thông tin sinh viên</vt:lpstr>
      <vt:lpstr>Giới thiệu công ty</vt:lpstr>
      <vt:lpstr>Phòng thí nghiệm An Toàn Thông Tin</vt:lpstr>
      <vt:lpstr>Lĩnh vực hoạt động</vt:lpstr>
      <vt:lpstr>Môi trường làm việc</vt:lpstr>
      <vt:lpstr>Công việc được giao</vt:lpstr>
      <vt:lpstr>Nội dung thực tập</vt:lpstr>
      <vt:lpstr>Cơ sở nền tảng</vt:lpstr>
      <vt:lpstr>Cơ sở nền tảng</vt:lpstr>
      <vt:lpstr>Cơ sở nền tảng</vt:lpstr>
      <vt:lpstr>Bài báo khoa học</vt:lpstr>
      <vt:lpstr>Bài báo khoa học</vt:lpstr>
      <vt:lpstr>Bài báo khoa học</vt:lpstr>
      <vt:lpstr>Bài báo khoa học</vt:lpstr>
      <vt:lpstr>Bài báo khoa học</vt:lpstr>
      <vt:lpstr>Bài báo khoa học</vt:lpstr>
      <vt:lpstr>Bài báo khoa học</vt:lpstr>
      <vt:lpstr>Bài báo khoa học</vt:lpstr>
      <vt:lpstr>Bài báo khoa học</vt:lpstr>
      <vt:lpstr>Bài báo khoa học</vt:lpstr>
      <vt:lpstr>Bài báo tham khảo</vt:lpstr>
      <vt:lpstr>BeDCV: Blockchain-Enabled Decentralized Consistency Verification for Cross-Chain Calculation</vt:lpstr>
      <vt:lpstr>DCIV: Decentralized cross-chain data integrity verification with blockchain</vt:lpstr>
      <vt:lpstr>Đề xuất giải pháp</vt:lpstr>
      <vt:lpstr>Kết quả đạt được</vt:lpstr>
      <vt:lpstr>Kết quả đạt được</vt:lpstr>
      <vt:lpstr>Hướng đi mới cho mô hình</vt:lpstr>
      <vt:lpstr>Báo cáo Thực tập doanh nghiệp  Cảm ơn quý thầy cô, các anh chị và các bạn đã chú ý theo dõi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Thực tập doanh nghiệp  Nghiên cứu về công nghệ Blockchain và mô hình CrossChain</dc:title>
  <dc:creator>Võ Anh Kiệt</dc:creator>
  <cp:lastModifiedBy>Võ Anh Kiệt</cp:lastModifiedBy>
  <cp:revision>2</cp:revision>
  <dcterms:created xsi:type="dcterms:W3CDTF">2023-01-16T05:53:35Z</dcterms:created>
  <dcterms:modified xsi:type="dcterms:W3CDTF">2023-01-16T18:17:16Z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0x010100A30F3884CD43244294355762AE14FDC0</vt:lpwstr>
  </property>
</Properties>
</file>